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4"/>
  </p:sldMasterIdLst>
  <p:notesMasterIdLst>
    <p:notesMasterId r:id="rId19"/>
  </p:notesMasterIdLst>
  <p:handoutMasterIdLst>
    <p:handoutMasterId r:id="rId20"/>
  </p:handoutMasterIdLst>
  <p:sldIdLst>
    <p:sldId id="256" r:id="rId5"/>
    <p:sldId id="262" r:id="rId6"/>
    <p:sldId id="264" r:id="rId7"/>
    <p:sldId id="263" r:id="rId8"/>
    <p:sldId id="266" r:id="rId9"/>
    <p:sldId id="267" r:id="rId10"/>
    <p:sldId id="265" r:id="rId11"/>
    <p:sldId id="269" r:id="rId12"/>
    <p:sldId id="268" r:id="rId13"/>
    <p:sldId id="270" r:id="rId14"/>
    <p:sldId id="271" r:id="rId15"/>
    <p:sldId id="272" r:id="rId16"/>
    <p:sldId id="275" r:id="rId17"/>
    <p:sldId id="274" r:id="rId18"/>
  </p:sldIdLst>
  <p:sldSz cx="12192000" cy="6858000"/>
  <p:notesSz cx="6858000" cy="9144000"/>
  <p:defaultTextStyle>
    <a:defPPr rtl="0">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FB8A40-10D9-4D72-A083-DF8564E8346D}" v="3" dt="2022-09-26T11:49:18.1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notesViewPr>
    <p:cSldViewPr snapToGrid="0">
      <p:cViewPr varScale="1">
        <p:scale>
          <a:sx n="88" d="100"/>
          <a:sy n="88" d="100"/>
        </p:scale>
        <p:origin x="381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smussen, Anita Tjelta" userId="9ecf61e5-497a-4ddc-a2b4-cd0d1ce0e347" providerId="ADAL" clId="{13D4230F-B6D3-4538-969F-492EAC9E7721}"/>
    <pc:docChg chg="undo custSel addSld delSld modSld">
      <pc:chgData name="Rasmussen, Anita Tjelta" userId="9ecf61e5-497a-4ddc-a2b4-cd0d1ce0e347" providerId="ADAL" clId="{13D4230F-B6D3-4538-969F-492EAC9E7721}" dt="2022-09-26T11:45:25.570" v="4335" actId="5793"/>
      <pc:docMkLst>
        <pc:docMk/>
      </pc:docMkLst>
      <pc:sldChg chg="del">
        <pc:chgData name="Rasmussen, Anita Tjelta" userId="9ecf61e5-497a-4ddc-a2b4-cd0d1ce0e347" providerId="ADAL" clId="{13D4230F-B6D3-4538-969F-492EAC9E7721}" dt="2022-09-26T11:37:07.896" v="4040" actId="47"/>
        <pc:sldMkLst>
          <pc:docMk/>
          <pc:sldMk cId="302665335" sldId="257"/>
        </pc:sldMkLst>
      </pc:sldChg>
      <pc:sldChg chg="del">
        <pc:chgData name="Rasmussen, Anita Tjelta" userId="9ecf61e5-497a-4ddc-a2b4-cd0d1ce0e347" providerId="ADAL" clId="{13D4230F-B6D3-4538-969F-492EAC9E7721}" dt="2022-09-26T11:37:05.710" v="4038" actId="47"/>
        <pc:sldMkLst>
          <pc:docMk/>
          <pc:sldMk cId="4084789884" sldId="259"/>
        </pc:sldMkLst>
      </pc:sldChg>
      <pc:sldChg chg="del">
        <pc:chgData name="Rasmussen, Anita Tjelta" userId="9ecf61e5-497a-4ddc-a2b4-cd0d1ce0e347" providerId="ADAL" clId="{13D4230F-B6D3-4538-969F-492EAC9E7721}" dt="2022-09-26T11:37:04.794" v="4037" actId="47"/>
        <pc:sldMkLst>
          <pc:docMk/>
          <pc:sldMk cId="3906540354" sldId="260"/>
        </pc:sldMkLst>
      </pc:sldChg>
      <pc:sldChg chg="del">
        <pc:chgData name="Rasmussen, Anita Tjelta" userId="9ecf61e5-497a-4ddc-a2b4-cd0d1ce0e347" providerId="ADAL" clId="{13D4230F-B6D3-4538-969F-492EAC9E7721}" dt="2022-09-26T11:37:06.550" v="4039" actId="47"/>
        <pc:sldMkLst>
          <pc:docMk/>
          <pc:sldMk cId="956639478" sldId="261"/>
        </pc:sldMkLst>
      </pc:sldChg>
      <pc:sldChg chg="modSp mod">
        <pc:chgData name="Rasmussen, Anita Tjelta" userId="9ecf61e5-497a-4ddc-a2b4-cd0d1ce0e347" providerId="ADAL" clId="{13D4230F-B6D3-4538-969F-492EAC9E7721}" dt="2022-09-26T11:39:04.143" v="4156" actId="20577"/>
        <pc:sldMkLst>
          <pc:docMk/>
          <pc:sldMk cId="4021382476" sldId="263"/>
        </pc:sldMkLst>
        <pc:spChg chg="mod">
          <ac:chgData name="Rasmussen, Anita Tjelta" userId="9ecf61e5-497a-4ddc-a2b4-cd0d1ce0e347" providerId="ADAL" clId="{13D4230F-B6D3-4538-969F-492EAC9E7721}" dt="2022-09-26T11:39:04.143" v="4156" actId="20577"/>
          <ac:spMkLst>
            <pc:docMk/>
            <pc:sldMk cId="4021382476" sldId="263"/>
            <ac:spMk id="2" creationId="{7B358830-7DE7-F18F-3111-C4CA8FFE0DC2}"/>
          </ac:spMkLst>
        </pc:spChg>
      </pc:sldChg>
      <pc:sldChg chg="modSp mod">
        <pc:chgData name="Rasmussen, Anita Tjelta" userId="9ecf61e5-497a-4ddc-a2b4-cd0d1ce0e347" providerId="ADAL" clId="{13D4230F-B6D3-4538-969F-492EAC9E7721}" dt="2022-09-26T11:41:22.785" v="4266" actId="20577"/>
        <pc:sldMkLst>
          <pc:docMk/>
          <pc:sldMk cId="3229928718" sldId="265"/>
        </pc:sldMkLst>
        <pc:spChg chg="mod">
          <ac:chgData name="Rasmussen, Anita Tjelta" userId="9ecf61e5-497a-4ddc-a2b4-cd0d1ce0e347" providerId="ADAL" clId="{13D4230F-B6D3-4538-969F-492EAC9E7721}" dt="2022-09-26T11:41:22.785" v="4266" actId="20577"/>
          <ac:spMkLst>
            <pc:docMk/>
            <pc:sldMk cId="3229928718" sldId="265"/>
            <ac:spMk id="3" creationId="{804C7D11-D995-35BC-4E9B-6994AD914733}"/>
          </ac:spMkLst>
        </pc:spChg>
      </pc:sldChg>
      <pc:sldChg chg="modSp mod">
        <pc:chgData name="Rasmussen, Anita Tjelta" userId="9ecf61e5-497a-4ddc-a2b4-cd0d1ce0e347" providerId="ADAL" clId="{13D4230F-B6D3-4538-969F-492EAC9E7721}" dt="2022-09-26T11:39:24.996" v="4174" actId="20577"/>
        <pc:sldMkLst>
          <pc:docMk/>
          <pc:sldMk cId="1622727471" sldId="266"/>
        </pc:sldMkLst>
        <pc:spChg chg="mod">
          <ac:chgData name="Rasmussen, Anita Tjelta" userId="9ecf61e5-497a-4ddc-a2b4-cd0d1ce0e347" providerId="ADAL" clId="{13D4230F-B6D3-4538-969F-492EAC9E7721}" dt="2022-09-26T11:39:24.996" v="4174" actId="20577"/>
          <ac:spMkLst>
            <pc:docMk/>
            <pc:sldMk cId="1622727471" sldId="266"/>
            <ac:spMk id="3" creationId="{5B44CC56-EB4B-5F92-A27B-B1A71057542A}"/>
          </ac:spMkLst>
        </pc:spChg>
      </pc:sldChg>
      <pc:sldChg chg="modSp mod">
        <pc:chgData name="Rasmussen, Anita Tjelta" userId="9ecf61e5-497a-4ddc-a2b4-cd0d1ce0e347" providerId="ADAL" clId="{13D4230F-B6D3-4538-969F-492EAC9E7721}" dt="2022-09-26T11:41:50.011" v="4287" actId="20577"/>
        <pc:sldMkLst>
          <pc:docMk/>
          <pc:sldMk cId="264270188" sldId="267"/>
        </pc:sldMkLst>
        <pc:spChg chg="mod">
          <ac:chgData name="Rasmussen, Anita Tjelta" userId="9ecf61e5-497a-4ddc-a2b4-cd0d1ce0e347" providerId="ADAL" clId="{13D4230F-B6D3-4538-969F-492EAC9E7721}" dt="2022-09-25T17:58:30.551" v="48" actId="20577"/>
          <ac:spMkLst>
            <pc:docMk/>
            <pc:sldMk cId="264270188" sldId="267"/>
            <ac:spMk id="2" creationId="{226A825C-DDD4-25BF-6FE3-41552AFA5F2E}"/>
          </ac:spMkLst>
        </pc:spChg>
        <pc:spChg chg="mod">
          <ac:chgData name="Rasmussen, Anita Tjelta" userId="9ecf61e5-497a-4ddc-a2b4-cd0d1ce0e347" providerId="ADAL" clId="{13D4230F-B6D3-4538-969F-492EAC9E7721}" dt="2022-09-26T11:41:50.011" v="4287" actId="20577"/>
          <ac:spMkLst>
            <pc:docMk/>
            <pc:sldMk cId="264270188" sldId="267"/>
            <ac:spMk id="3" creationId="{90AAE118-8B58-EA6C-F053-6105DA60716C}"/>
          </ac:spMkLst>
        </pc:spChg>
      </pc:sldChg>
      <pc:sldChg chg="modSp new mod">
        <pc:chgData name="Rasmussen, Anita Tjelta" userId="9ecf61e5-497a-4ddc-a2b4-cd0d1ce0e347" providerId="ADAL" clId="{13D4230F-B6D3-4538-969F-492EAC9E7721}" dt="2022-09-26T09:36:35.957" v="3828" actId="20577"/>
        <pc:sldMkLst>
          <pc:docMk/>
          <pc:sldMk cId="3907756645" sldId="268"/>
        </pc:sldMkLst>
        <pc:spChg chg="mod">
          <ac:chgData name="Rasmussen, Anita Tjelta" userId="9ecf61e5-497a-4ddc-a2b4-cd0d1ce0e347" providerId="ADAL" clId="{13D4230F-B6D3-4538-969F-492EAC9E7721}" dt="2022-09-26T09:26:02.482" v="2836" actId="20577"/>
          <ac:spMkLst>
            <pc:docMk/>
            <pc:sldMk cId="3907756645" sldId="268"/>
            <ac:spMk id="2" creationId="{E17A8634-F500-6139-A563-41F12DA7FEE2}"/>
          </ac:spMkLst>
        </pc:spChg>
        <pc:spChg chg="mod">
          <ac:chgData name="Rasmussen, Anita Tjelta" userId="9ecf61e5-497a-4ddc-a2b4-cd0d1ce0e347" providerId="ADAL" clId="{13D4230F-B6D3-4538-969F-492EAC9E7721}" dt="2022-09-26T09:36:35.957" v="3828" actId="20577"/>
          <ac:spMkLst>
            <pc:docMk/>
            <pc:sldMk cId="3907756645" sldId="268"/>
            <ac:spMk id="3" creationId="{DE7C67AC-A8A1-8907-215F-305C64C181D2}"/>
          </ac:spMkLst>
        </pc:spChg>
      </pc:sldChg>
      <pc:sldChg chg="modSp new mod">
        <pc:chgData name="Rasmussen, Anita Tjelta" userId="9ecf61e5-497a-4ddc-a2b4-cd0d1ce0e347" providerId="ADAL" clId="{13D4230F-B6D3-4538-969F-492EAC9E7721}" dt="2022-09-25T18:00:46.963" v="137" actId="20577"/>
        <pc:sldMkLst>
          <pc:docMk/>
          <pc:sldMk cId="3219669999" sldId="269"/>
        </pc:sldMkLst>
        <pc:spChg chg="mod">
          <ac:chgData name="Rasmussen, Anita Tjelta" userId="9ecf61e5-497a-4ddc-a2b4-cd0d1ce0e347" providerId="ADAL" clId="{13D4230F-B6D3-4538-969F-492EAC9E7721}" dt="2022-09-25T18:00:46.963" v="137" actId="20577"/>
          <ac:spMkLst>
            <pc:docMk/>
            <pc:sldMk cId="3219669999" sldId="269"/>
            <ac:spMk id="2" creationId="{EF17EA91-917B-B930-16B7-9193830D7AFD}"/>
          </ac:spMkLst>
        </pc:spChg>
      </pc:sldChg>
      <pc:sldChg chg="modSp new mod">
        <pc:chgData name="Rasmussen, Anita Tjelta" userId="9ecf61e5-497a-4ddc-a2b4-cd0d1ce0e347" providerId="ADAL" clId="{13D4230F-B6D3-4538-969F-492EAC9E7721}" dt="2022-09-26T08:10:37.801" v="1309" actId="20577"/>
        <pc:sldMkLst>
          <pc:docMk/>
          <pc:sldMk cId="3906594975" sldId="270"/>
        </pc:sldMkLst>
        <pc:spChg chg="mod">
          <ac:chgData name="Rasmussen, Anita Tjelta" userId="9ecf61e5-497a-4ddc-a2b4-cd0d1ce0e347" providerId="ADAL" clId="{13D4230F-B6D3-4538-969F-492EAC9E7721}" dt="2022-09-26T07:59:22.961" v="469" actId="20577"/>
          <ac:spMkLst>
            <pc:docMk/>
            <pc:sldMk cId="3906594975" sldId="270"/>
            <ac:spMk id="2" creationId="{C6394DBC-E2C3-0182-75F5-4A4634D38560}"/>
          </ac:spMkLst>
        </pc:spChg>
        <pc:spChg chg="mod">
          <ac:chgData name="Rasmussen, Anita Tjelta" userId="9ecf61e5-497a-4ddc-a2b4-cd0d1ce0e347" providerId="ADAL" clId="{13D4230F-B6D3-4538-969F-492EAC9E7721}" dt="2022-09-26T08:10:37.801" v="1309" actId="20577"/>
          <ac:spMkLst>
            <pc:docMk/>
            <pc:sldMk cId="3906594975" sldId="270"/>
            <ac:spMk id="3" creationId="{C9FF769A-EA26-5F95-37B5-E36D9DC59E88}"/>
          </ac:spMkLst>
        </pc:spChg>
      </pc:sldChg>
      <pc:sldChg chg="modSp new mod">
        <pc:chgData name="Rasmussen, Anita Tjelta" userId="9ecf61e5-497a-4ddc-a2b4-cd0d1ce0e347" providerId="ADAL" clId="{13D4230F-B6D3-4538-969F-492EAC9E7721}" dt="2022-09-26T08:19:52.072" v="2079" actId="20577"/>
        <pc:sldMkLst>
          <pc:docMk/>
          <pc:sldMk cId="599729902" sldId="271"/>
        </pc:sldMkLst>
        <pc:spChg chg="mod">
          <ac:chgData name="Rasmussen, Anita Tjelta" userId="9ecf61e5-497a-4ddc-a2b4-cd0d1ce0e347" providerId="ADAL" clId="{13D4230F-B6D3-4538-969F-492EAC9E7721}" dt="2022-09-26T08:12:08.934" v="1334" actId="20577"/>
          <ac:spMkLst>
            <pc:docMk/>
            <pc:sldMk cId="599729902" sldId="271"/>
            <ac:spMk id="2" creationId="{EB2F5E3C-9A60-A06F-7DCE-48A75B72E4C4}"/>
          </ac:spMkLst>
        </pc:spChg>
        <pc:spChg chg="mod">
          <ac:chgData name="Rasmussen, Anita Tjelta" userId="9ecf61e5-497a-4ddc-a2b4-cd0d1ce0e347" providerId="ADAL" clId="{13D4230F-B6D3-4538-969F-492EAC9E7721}" dt="2022-09-26T08:19:52.072" v="2079" actId="20577"/>
          <ac:spMkLst>
            <pc:docMk/>
            <pc:sldMk cId="599729902" sldId="271"/>
            <ac:spMk id="3" creationId="{D525DEA7-B26B-9BD3-88B8-B9B86C833D09}"/>
          </ac:spMkLst>
        </pc:spChg>
      </pc:sldChg>
      <pc:sldChg chg="modSp new mod">
        <pc:chgData name="Rasmussen, Anita Tjelta" userId="9ecf61e5-497a-4ddc-a2b4-cd0d1ce0e347" providerId="ADAL" clId="{13D4230F-B6D3-4538-969F-492EAC9E7721}" dt="2022-09-26T09:38:52.784" v="4036" actId="20577"/>
        <pc:sldMkLst>
          <pc:docMk/>
          <pc:sldMk cId="1130672833" sldId="272"/>
        </pc:sldMkLst>
        <pc:spChg chg="mod">
          <ac:chgData name="Rasmussen, Anita Tjelta" userId="9ecf61e5-497a-4ddc-a2b4-cd0d1ce0e347" providerId="ADAL" clId="{13D4230F-B6D3-4538-969F-492EAC9E7721}" dt="2022-09-26T08:21:25.271" v="2098" actId="20577"/>
          <ac:spMkLst>
            <pc:docMk/>
            <pc:sldMk cId="1130672833" sldId="272"/>
            <ac:spMk id="2" creationId="{770261D0-8691-D835-6990-4A41297D1ABE}"/>
          </ac:spMkLst>
        </pc:spChg>
        <pc:spChg chg="mod">
          <ac:chgData name="Rasmussen, Anita Tjelta" userId="9ecf61e5-497a-4ddc-a2b4-cd0d1ce0e347" providerId="ADAL" clId="{13D4230F-B6D3-4538-969F-492EAC9E7721}" dt="2022-09-26T09:38:52.784" v="4036" actId="20577"/>
          <ac:spMkLst>
            <pc:docMk/>
            <pc:sldMk cId="1130672833" sldId="272"/>
            <ac:spMk id="3" creationId="{5D0D3CD4-5D94-A95F-CD8F-3C24E9ED6465}"/>
          </ac:spMkLst>
        </pc:spChg>
      </pc:sldChg>
      <pc:sldChg chg="modSp new del mod">
        <pc:chgData name="Rasmussen, Anita Tjelta" userId="9ecf61e5-497a-4ddc-a2b4-cd0d1ce0e347" providerId="ADAL" clId="{13D4230F-B6D3-4538-969F-492EAC9E7721}" dt="2022-09-26T11:42:47.087" v="4288" actId="47"/>
        <pc:sldMkLst>
          <pc:docMk/>
          <pc:sldMk cId="4024780853" sldId="273"/>
        </pc:sldMkLst>
        <pc:spChg chg="mod">
          <ac:chgData name="Rasmussen, Anita Tjelta" userId="9ecf61e5-497a-4ddc-a2b4-cd0d1ce0e347" providerId="ADAL" clId="{13D4230F-B6D3-4538-969F-492EAC9E7721}" dt="2022-09-26T09:02:40.979" v="2777" actId="20577"/>
          <ac:spMkLst>
            <pc:docMk/>
            <pc:sldMk cId="4024780853" sldId="273"/>
            <ac:spMk id="2" creationId="{D5175C1E-C1D5-5538-1919-10B17DBF13BC}"/>
          </ac:spMkLst>
        </pc:spChg>
      </pc:sldChg>
      <pc:sldChg chg="modSp new del mod">
        <pc:chgData name="Rasmussen, Anita Tjelta" userId="9ecf61e5-497a-4ddc-a2b4-cd0d1ce0e347" providerId="ADAL" clId="{13D4230F-B6D3-4538-969F-492EAC9E7721}" dt="2022-09-26T11:38:11.717" v="4112" actId="47"/>
        <pc:sldMkLst>
          <pc:docMk/>
          <pc:sldMk cId="440055050" sldId="274"/>
        </pc:sldMkLst>
        <pc:spChg chg="mod">
          <ac:chgData name="Rasmussen, Anita Tjelta" userId="9ecf61e5-497a-4ddc-a2b4-cd0d1ce0e347" providerId="ADAL" clId="{13D4230F-B6D3-4538-969F-492EAC9E7721}" dt="2022-09-26T11:38:10.030" v="4111" actId="20577"/>
          <ac:spMkLst>
            <pc:docMk/>
            <pc:sldMk cId="440055050" sldId="274"/>
            <ac:spMk id="2" creationId="{BB7CD3D1-8E58-6D8E-6B8A-20BD5B63AB45}"/>
          </ac:spMkLst>
        </pc:spChg>
      </pc:sldChg>
      <pc:sldChg chg="modSp new mod">
        <pc:chgData name="Rasmussen, Anita Tjelta" userId="9ecf61e5-497a-4ddc-a2b4-cd0d1ce0e347" providerId="ADAL" clId="{13D4230F-B6D3-4538-969F-492EAC9E7721}" dt="2022-09-26T11:45:25.570" v="4335" actId="5793"/>
        <pc:sldMkLst>
          <pc:docMk/>
          <pc:sldMk cId="663771756" sldId="274"/>
        </pc:sldMkLst>
        <pc:spChg chg="mod">
          <ac:chgData name="Rasmussen, Anita Tjelta" userId="9ecf61e5-497a-4ddc-a2b4-cd0d1ce0e347" providerId="ADAL" clId="{13D4230F-B6D3-4538-969F-492EAC9E7721}" dt="2022-09-26T11:38:20.974" v="4123" actId="20577"/>
          <ac:spMkLst>
            <pc:docMk/>
            <pc:sldMk cId="663771756" sldId="274"/>
            <ac:spMk id="2" creationId="{8C83655C-24E5-133A-36A9-11D16B0E799F}"/>
          </ac:spMkLst>
        </pc:spChg>
        <pc:spChg chg="mod">
          <ac:chgData name="Rasmussen, Anita Tjelta" userId="9ecf61e5-497a-4ddc-a2b4-cd0d1ce0e347" providerId="ADAL" clId="{13D4230F-B6D3-4538-969F-492EAC9E7721}" dt="2022-09-26T11:45:25.570" v="4335" actId="5793"/>
          <ac:spMkLst>
            <pc:docMk/>
            <pc:sldMk cId="663771756" sldId="274"/>
            <ac:spMk id="3" creationId="{F2563D83-00DB-5143-330A-3384B151FE4E}"/>
          </ac:spMkLst>
        </pc:spChg>
      </pc:sldChg>
    </pc:docChg>
  </pc:docChgLst>
  <pc:docChgLst>
    <pc:chgData name="Rasmussen, Anita Tjelta" userId="S::anita.tjelta.rasmussen@nav.no::9ecf61e5-497a-4ddc-a2b4-cd0d1ce0e347" providerId="AD" clId="Web-{AAFB8A40-10D9-4D72-A083-DF8564E8346D}"/>
    <pc:docChg chg="modSld sldOrd">
      <pc:chgData name="Rasmussen, Anita Tjelta" userId="S::anita.tjelta.rasmussen@nav.no::9ecf61e5-497a-4ddc-a2b4-cd0d1ce0e347" providerId="AD" clId="Web-{AAFB8A40-10D9-4D72-A083-DF8564E8346D}" dt="2022-09-26T11:49:14.910" v="1" actId="20577"/>
      <pc:docMkLst>
        <pc:docMk/>
      </pc:docMkLst>
      <pc:sldChg chg="ord">
        <pc:chgData name="Rasmussen, Anita Tjelta" userId="S::anita.tjelta.rasmussen@nav.no::9ecf61e5-497a-4ddc-a2b4-cd0d1ce0e347" providerId="AD" clId="Web-{AAFB8A40-10D9-4D72-A083-DF8564E8346D}" dt="2022-09-26T11:47:34.548" v="0"/>
        <pc:sldMkLst>
          <pc:docMk/>
          <pc:sldMk cId="264270188" sldId="267"/>
        </pc:sldMkLst>
      </pc:sldChg>
      <pc:sldChg chg="modSp">
        <pc:chgData name="Rasmussen, Anita Tjelta" userId="S::anita.tjelta.rasmussen@nav.no::9ecf61e5-497a-4ddc-a2b4-cd0d1ce0e347" providerId="AD" clId="Web-{AAFB8A40-10D9-4D72-A083-DF8564E8346D}" dt="2022-09-26T11:49:14.910" v="1" actId="20577"/>
        <pc:sldMkLst>
          <pc:docMk/>
          <pc:sldMk cId="3907756645" sldId="268"/>
        </pc:sldMkLst>
        <pc:spChg chg="mod">
          <ac:chgData name="Rasmussen, Anita Tjelta" userId="S::anita.tjelta.rasmussen@nav.no::9ecf61e5-497a-4ddc-a2b4-cd0d1ce0e347" providerId="AD" clId="Web-{AAFB8A40-10D9-4D72-A083-DF8564E8346D}" dt="2022-09-26T11:49:14.910" v="1" actId="20577"/>
          <ac:spMkLst>
            <pc:docMk/>
            <pc:sldMk cId="3907756645" sldId="268"/>
            <ac:spMk id="2" creationId="{E17A8634-F500-6139-A563-41F12DA7FEE2}"/>
          </ac:spMkLst>
        </pc:spChg>
      </pc:sldChg>
    </pc:docChg>
  </pc:docChgLst>
  <pc:docChgLst>
    <pc:chgData name="Rasmussen, Anita Tjelta" userId="9ecf61e5-497a-4ddc-a2b4-cd0d1ce0e347" providerId="ADAL" clId="{7C6CAF83-9910-4401-B191-46677205B733}"/>
    <pc:docChg chg="undo custSel addSld modSld sldOrd">
      <pc:chgData name="Rasmussen, Anita Tjelta" userId="9ecf61e5-497a-4ddc-a2b4-cd0d1ce0e347" providerId="ADAL" clId="{7C6CAF83-9910-4401-B191-46677205B733}" dt="2022-09-26T14:29:16.304" v="2810" actId="27636"/>
      <pc:docMkLst>
        <pc:docMk/>
      </pc:docMkLst>
      <pc:sldChg chg="modSp mod">
        <pc:chgData name="Rasmussen, Anita Tjelta" userId="9ecf61e5-497a-4ddc-a2b4-cd0d1ce0e347" providerId="ADAL" clId="{7C6CAF83-9910-4401-B191-46677205B733}" dt="2022-09-26T13:39:17.640" v="0" actId="1076"/>
        <pc:sldMkLst>
          <pc:docMk/>
          <pc:sldMk cId="2185875816" sldId="256"/>
        </pc:sldMkLst>
        <pc:picChg chg="mod">
          <ac:chgData name="Rasmussen, Anita Tjelta" userId="9ecf61e5-497a-4ddc-a2b4-cd0d1ce0e347" providerId="ADAL" clId="{7C6CAF83-9910-4401-B191-46677205B733}" dt="2022-09-26T13:39:17.640" v="0" actId="1076"/>
          <ac:picMkLst>
            <pc:docMk/>
            <pc:sldMk cId="2185875816" sldId="256"/>
            <ac:picMk id="5" creationId="{AC06F95D-BA5D-4DEE-93EF-3FE3173D13FF}"/>
          </ac:picMkLst>
        </pc:picChg>
      </pc:sldChg>
      <pc:sldChg chg="ord">
        <pc:chgData name="Rasmussen, Anita Tjelta" userId="9ecf61e5-497a-4ddc-a2b4-cd0d1ce0e347" providerId="ADAL" clId="{7C6CAF83-9910-4401-B191-46677205B733}" dt="2022-09-26T13:39:25.441" v="2"/>
        <pc:sldMkLst>
          <pc:docMk/>
          <pc:sldMk cId="1622727471" sldId="266"/>
        </pc:sldMkLst>
      </pc:sldChg>
      <pc:sldChg chg="modSp mod">
        <pc:chgData name="Rasmussen, Anita Tjelta" userId="9ecf61e5-497a-4ddc-a2b4-cd0d1ce0e347" providerId="ADAL" clId="{7C6CAF83-9910-4401-B191-46677205B733}" dt="2022-09-26T14:18:30.370" v="2270" actId="20577"/>
        <pc:sldMkLst>
          <pc:docMk/>
          <pc:sldMk cId="3907756645" sldId="268"/>
        </pc:sldMkLst>
        <pc:spChg chg="mod">
          <ac:chgData name="Rasmussen, Anita Tjelta" userId="9ecf61e5-497a-4ddc-a2b4-cd0d1ce0e347" providerId="ADAL" clId="{7C6CAF83-9910-4401-B191-46677205B733}" dt="2022-09-26T14:18:30.370" v="2270" actId="20577"/>
          <ac:spMkLst>
            <pc:docMk/>
            <pc:sldMk cId="3907756645" sldId="268"/>
            <ac:spMk id="2" creationId="{E17A8634-F500-6139-A563-41F12DA7FEE2}"/>
          </ac:spMkLst>
        </pc:spChg>
        <pc:spChg chg="mod">
          <ac:chgData name="Rasmussen, Anita Tjelta" userId="9ecf61e5-497a-4ddc-a2b4-cd0d1ce0e347" providerId="ADAL" clId="{7C6CAF83-9910-4401-B191-46677205B733}" dt="2022-09-26T13:58:38.659" v="1233" actId="27636"/>
          <ac:spMkLst>
            <pc:docMk/>
            <pc:sldMk cId="3907756645" sldId="268"/>
            <ac:spMk id="3" creationId="{DE7C67AC-A8A1-8907-215F-305C64C181D2}"/>
          </ac:spMkLst>
        </pc:spChg>
      </pc:sldChg>
      <pc:sldChg chg="modSp mod">
        <pc:chgData name="Rasmussen, Anita Tjelta" userId="9ecf61e5-497a-4ddc-a2b4-cd0d1ce0e347" providerId="ADAL" clId="{7C6CAF83-9910-4401-B191-46677205B733}" dt="2022-09-26T14:18:25.607" v="2269" actId="20577"/>
        <pc:sldMkLst>
          <pc:docMk/>
          <pc:sldMk cId="3906594975" sldId="270"/>
        </pc:sldMkLst>
        <pc:spChg chg="mod">
          <ac:chgData name="Rasmussen, Anita Tjelta" userId="9ecf61e5-497a-4ddc-a2b4-cd0d1ce0e347" providerId="ADAL" clId="{7C6CAF83-9910-4401-B191-46677205B733}" dt="2022-09-26T14:18:25.607" v="2269" actId="20577"/>
          <ac:spMkLst>
            <pc:docMk/>
            <pc:sldMk cId="3906594975" sldId="270"/>
            <ac:spMk id="2" creationId="{C6394DBC-E2C3-0182-75F5-4A4634D38560}"/>
          </ac:spMkLst>
        </pc:spChg>
        <pc:spChg chg="mod">
          <ac:chgData name="Rasmussen, Anita Tjelta" userId="9ecf61e5-497a-4ddc-a2b4-cd0d1ce0e347" providerId="ADAL" clId="{7C6CAF83-9910-4401-B191-46677205B733}" dt="2022-09-26T14:07:25.601" v="1587" actId="20577"/>
          <ac:spMkLst>
            <pc:docMk/>
            <pc:sldMk cId="3906594975" sldId="270"/>
            <ac:spMk id="3" creationId="{C9FF769A-EA26-5F95-37B5-E36D9DC59E88}"/>
          </ac:spMkLst>
        </pc:spChg>
      </pc:sldChg>
      <pc:sldChg chg="modSp mod">
        <pc:chgData name="Rasmussen, Anita Tjelta" userId="9ecf61e5-497a-4ddc-a2b4-cd0d1ce0e347" providerId="ADAL" clId="{7C6CAF83-9910-4401-B191-46677205B733}" dt="2022-09-26T14:18:22.079" v="2268" actId="20577"/>
        <pc:sldMkLst>
          <pc:docMk/>
          <pc:sldMk cId="599729902" sldId="271"/>
        </pc:sldMkLst>
        <pc:spChg chg="mod">
          <ac:chgData name="Rasmussen, Anita Tjelta" userId="9ecf61e5-497a-4ddc-a2b4-cd0d1ce0e347" providerId="ADAL" clId="{7C6CAF83-9910-4401-B191-46677205B733}" dt="2022-09-26T14:18:22.079" v="2268" actId="20577"/>
          <ac:spMkLst>
            <pc:docMk/>
            <pc:sldMk cId="599729902" sldId="271"/>
            <ac:spMk id="2" creationId="{EB2F5E3C-9A60-A06F-7DCE-48A75B72E4C4}"/>
          </ac:spMkLst>
        </pc:spChg>
        <pc:spChg chg="mod">
          <ac:chgData name="Rasmussen, Anita Tjelta" userId="9ecf61e5-497a-4ddc-a2b4-cd0d1ce0e347" providerId="ADAL" clId="{7C6CAF83-9910-4401-B191-46677205B733}" dt="2022-09-26T14:14:58.952" v="2138" actId="20577"/>
          <ac:spMkLst>
            <pc:docMk/>
            <pc:sldMk cId="599729902" sldId="271"/>
            <ac:spMk id="3" creationId="{D525DEA7-B26B-9BD3-88B8-B9B86C833D09}"/>
          </ac:spMkLst>
        </pc:spChg>
      </pc:sldChg>
      <pc:sldChg chg="modSp mod">
        <pc:chgData name="Rasmussen, Anita Tjelta" userId="9ecf61e5-497a-4ddc-a2b4-cd0d1ce0e347" providerId="ADAL" clId="{7C6CAF83-9910-4401-B191-46677205B733}" dt="2022-09-26T14:27:29.153" v="2785" actId="20577"/>
        <pc:sldMkLst>
          <pc:docMk/>
          <pc:sldMk cId="1130672833" sldId="272"/>
        </pc:sldMkLst>
        <pc:spChg chg="mod">
          <ac:chgData name="Rasmussen, Anita Tjelta" userId="9ecf61e5-497a-4ddc-a2b4-cd0d1ce0e347" providerId="ADAL" clId="{7C6CAF83-9910-4401-B191-46677205B733}" dt="2022-09-26T14:18:18.648" v="2267" actId="20577"/>
          <ac:spMkLst>
            <pc:docMk/>
            <pc:sldMk cId="1130672833" sldId="272"/>
            <ac:spMk id="2" creationId="{770261D0-8691-D835-6990-4A41297D1ABE}"/>
          </ac:spMkLst>
        </pc:spChg>
        <pc:spChg chg="mod">
          <ac:chgData name="Rasmussen, Anita Tjelta" userId="9ecf61e5-497a-4ddc-a2b4-cd0d1ce0e347" providerId="ADAL" clId="{7C6CAF83-9910-4401-B191-46677205B733}" dt="2022-09-26T14:27:29.153" v="2785" actId="20577"/>
          <ac:spMkLst>
            <pc:docMk/>
            <pc:sldMk cId="1130672833" sldId="272"/>
            <ac:spMk id="3" creationId="{5D0D3CD4-5D94-A95F-CD8F-3C24E9ED6465}"/>
          </ac:spMkLst>
        </pc:spChg>
      </pc:sldChg>
      <pc:sldChg chg="modSp mod">
        <pc:chgData name="Rasmussen, Anita Tjelta" userId="9ecf61e5-497a-4ddc-a2b4-cd0d1ce0e347" providerId="ADAL" clId="{7C6CAF83-9910-4401-B191-46677205B733}" dt="2022-09-26T14:29:16.304" v="2810" actId="27636"/>
        <pc:sldMkLst>
          <pc:docMk/>
          <pc:sldMk cId="663771756" sldId="274"/>
        </pc:sldMkLst>
        <pc:spChg chg="mod">
          <ac:chgData name="Rasmussen, Anita Tjelta" userId="9ecf61e5-497a-4ddc-a2b4-cd0d1ce0e347" providerId="ADAL" clId="{7C6CAF83-9910-4401-B191-46677205B733}" dt="2022-09-26T14:29:16.304" v="2810" actId="27636"/>
          <ac:spMkLst>
            <pc:docMk/>
            <pc:sldMk cId="663771756" sldId="274"/>
            <ac:spMk id="3" creationId="{F2563D83-00DB-5143-330A-3384B151FE4E}"/>
          </ac:spMkLst>
        </pc:spChg>
      </pc:sldChg>
      <pc:sldChg chg="modSp new mod">
        <pc:chgData name="Rasmussen, Anita Tjelta" userId="9ecf61e5-497a-4ddc-a2b4-cd0d1ce0e347" providerId="ADAL" clId="{7C6CAF83-9910-4401-B191-46677205B733}" dt="2022-09-26T14:28:34.602" v="2786" actId="20577"/>
        <pc:sldMkLst>
          <pc:docMk/>
          <pc:sldMk cId="1166243369" sldId="275"/>
        </pc:sldMkLst>
        <pc:spChg chg="mod">
          <ac:chgData name="Rasmussen, Anita Tjelta" userId="9ecf61e5-497a-4ddc-a2b4-cd0d1ce0e347" providerId="ADAL" clId="{7C6CAF83-9910-4401-B191-46677205B733}" dt="2022-09-26T14:18:13.907" v="2266" actId="20577"/>
          <ac:spMkLst>
            <pc:docMk/>
            <pc:sldMk cId="1166243369" sldId="275"/>
            <ac:spMk id="2" creationId="{91822813-C18F-FB12-0B64-89D195DF62CB}"/>
          </ac:spMkLst>
        </pc:spChg>
        <pc:spChg chg="mod">
          <ac:chgData name="Rasmussen, Anita Tjelta" userId="9ecf61e5-497a-4ddc-a2b4-cd0d1ce0e347" providerId="ADAL" clId="{7C6CAF83-9910-4401-B191-46677205B733}" dt="2022-09-26T14:28:34.602" v="2786" actId="20577"/>
          <ac:spMkLst>
            <pc:docMk/>
            <pc:sldMk cId="1166243369" sldId="275"/>
            <ac:spMk id="3" creationId="{C3BE5892-FF44-812D-54D6-C91CF961A0B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overskrift 1">
            <a:extLst>
              <a:ext uri="{FF2B5EF4-FFF2-40B4-BE49-F238E27FC236}">
                <a16:creationId xmlns:a16="http://schemas.microsoft.com/office/drawing/2014/main" id="{632A2767-FEC0-45D8-A250-3A0CECEC10E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b-NO" noProof="1"/>
          </a:p>
        </p:txBody>
      </p:sp>
      <p:sp>
        <p:nvSpPr>
          <p:cNvPr id="3" name="Plassholder for dato 2">
            <a:extLst>
              <a:ext uri="{FF2B5EF4-FFF2-40B4-BE49-F238E27FC236}">
                <a16:creationId xmlns:a16="http://schemas.microsoft.com/office/drawing/2014/main" id="{A3D87BEA-720A-4B01-983C-6493C00177B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17FC8E72-FE3E-4719-88CB-00336975D527}" type="datetime1">
              <a:rPr lang="nb-NO" noProof="1" dirty="0" smtClean="0"/>
              <a:t>26.09.2022</a:t>
            </a:fld>
            <a:endParaRPr lang="nb-NO" noProof="1"/>
          </a:p>
        </p:txBody>
      </p:sp>
      <p:sp>
        <p:nvSpPr>
          <p:cNvPr id="4" name="Plassholder for bunntekst 3">
            <a:extLst>
              <a:ext uri="{FF2B5EF4-FFF2-40B4-BE49-F238E27FC236}">
                <a16:creationId xmlns:a16="http://schemas.microsoft.com/office/drawing/2014/main" id="{8D7F7142-7B6D-4E82-A762-17951F13958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b-NO" noProof="1"/>
          </a:p>
        </p:txBody>
      </p:sp>
      <p:sp>
        <p:nvSpPr>
          <p:cNvPr id="5" name="Plassholder for lysbildenummer 4">
            <a:extLst>
              <a:ext uri="{FF2B5EF4-FFF2-40B4-BE49-F238E27FC236}">
                <a16:creationId xmlns:a16="http://schemas.microsoft.com/office/drawing/2014/main" id="{47AA5D6A-4E5C-4EA7-A13B-15A02BB533D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88A98BC-2DB8-47A3-A77F-B9E32C266238}" type="slidenum">
              <a:rPr lang="nb-NO" noProof="1" dirty="0" smtClean="0"/>
              <a:t>‹#›</a:t>
            </a:fld>
            <a:endParaRPr lang="nb-NO" noProof="1"/>
          </a:p>
        </p:txBody>
      </p:sp>
    </p:spTree>
    <p:extLst>
      <p:ext uri="{BB962C8B-B14F-4D97-AF65-F5344CB8AC3E}">
        <p14:creationId xmlns:p14="http://schemas.microsoft.com/office/powerpoint/2010/main" val="28456843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b-NO" noProof="0"/>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C97580BB-9C8D-46A7-834E-D5093D8BE9B1}" type="datetime1">
              <a:rPr lang="nb-NO" noProof="0" smtClean="0"/>
              <a:t>26.09.2022</a:t>
            </a:fld>
            <a:endParaRPr lang="nb-NO" noProof="0"/>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nb-NO" noProof="0"/>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nb-NO" noProof="0"/>
              <a:t>Klikk for å redigere tekststiler i malen</a:t>
            </a:r>
          </a:p>
          <a:p>
            <a:pPr lvl="1" rtl="0"/>
            <a:r>
              <a:rPr lang="nb-NO" noProof="0"/>
              <a:t>Andre nivå</a:t>
            </a:r>
          </a:p>
          <a:p>
            <a:pPr lvl="2" rtl="0"/>
            <a:r>
              <a:rPr lang="nb-NO" noProof="0"/>
              <a:t>Tredje nivå</a:t>
            </a:r>
          </a:p>
          <a:p>
            <a:pPr lvl="3" rtl="0"/>
            <a:r>
              <a:rPr lang="nb-NO" noProof="0"/>
              <a:t>Fjerde nivå</a:t>
            </a:r>
          </a:p>
          <a:p>
            <a:pPr lvl="4" rtl="0"/>
            <a:r>
              <a:rPr lang="nb-NO" noProof="0"/>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b-NO" noProof="0"/>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9BB1A04-13E8-48CD-97F9-AC2568E1A8D4}" type="slidenum">
              <a:rPr lang="nb-NO" noProof="0" smtClean="0"/>
              <a:t>‹#›</a:t>
            </a:fld>
            <a:endParaRPr lang="nb-NO" noProof="0"/>
          </a:p>
        </p:txBody>
      </p:sp>
    </p:spTree>
    <p:extLst>
      <p:ext uri="{BB962C8B-B14F-4D97-AF65-F5344CB8AC3E}">
        <p14:creationId xmlns:p14="http://schemas.microsoft.com/office/powerpoint/2010/main" val="25769996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rtlCol="0"/>
          <a:lstStyle/>
          <a:p>
            <a:pPr rtl="0"/>
            <a:endParaRPr lang="nb-NO"/>
          </a:p>
        </p:txBody>
      </p:sp>
      <p:sp>
        <p:nvSpPr>
          <p:cNvPr id="4" name="Plassholder for lysbildenummer 3"/>
          <p:cNvSpPr>
            <a:spLocks noGrp="1"/>
          </p:cNvSpPr>
          <p:nvPr>
            <p:ph type="sldNum" sz="quarter" idx="5"/>
          </p:nvPr>
        </p:nvSpPr>
        <p:spPr/>
        <p:txBody>
          <a:bodyPr rtlCol="0"/>
          <a:lstStyle/>
          <a:p>
            <a:pPr rtl="0"/>
            <a:fld id="{69BB1A04-13E8-48CD-97F9-AC2568E1A8D4}" type="slidenum">
              <a:rPr lang="nb-NO" smtClean="0"/>
              <a:t>1</a:t>
            </a:fld>
            <a:endParaRPr lang="nb-NO"/>
          </a:p>
        </p:txBody>
      </p:sp>
    </p:spTree>
    <p:extLst>
      <p:ext uri="{BB962C8B-B14F-4D97-AF65-F5344CB8AC3E}">
        <p14:creationId xmlns:p14="http://schemas.microsoft.com/office/powerpoint/2010/main" val="32643052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pic>
        <p:nvPicPr>
          <p:cNvPr id="66" name="Bilde 2" descr="\\DROBO-FS\QuickDrops\JB\PPTX NG\Droplets\LightingOverlay.png"/>
          <p:cNvPicPr>
            <a:picLocks noChangeAspect="1" noChangeArrowheads="1"/>
          </p:cNvPicPr>
          <p:nvPr/>
        </p:nvPicPr>
        <p:blipFill>
          <a:blip r:embed="rId2" cstate="email">
            <a:alphaModFix amt="30000"/>
            <a:duotone>
              <a:prstClr val="black"/>
              <a:schemeClr val="tx2">
                <a:tint val="45000"/>
                <a:satMod val="400000"/>
              </a:schemeClr>
            </a:duotone>
            <a:extLst>
              <a:ext uri="{28A0092B-C50C-407E-A947-70E740481C1C}">
                <a14:useLocalDpi xmlns:a14="http://schemas.microsoft.com/office/drawing/2010/main"/>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uppe 10" hidden="1"/>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tel 1"/>
          <p:cNvSpPr>
            <a:spLocks noGrp="1"/>
          </p:cNvSpPr>
          <p:nvPr>
            <p:ph type="ctrTitle" hasCustomPrompt="1"/>
          </p:nvPr>
        </p:nvSpPr>
        <p:spPr>
          <a:xfrm>
            <a:off x="1876424" y="1122363"/>
            <a:ext cx="8791575" cy="2387600"/>
          </a:xfrm>
        </p:spPr>
        <p:txBody>
          <a:bodyPr rtlCol="0" anchor="b">
            <a:normAutofit/>
          </a:bodyPr>
          <a:lstStyle>
            <a:lvl1pPr algn="l">
              <a:defRPr sz="4800"/>
            </a:lvl1pPr>
          </a:lstStyle>
          <a:p>
            <a:pPr rtl="0"/>
            <a:r>
              <a:rPr lang="nb-NO" noProof="1"/>
              <a:t>Klikk for å redigere tittelstil i malen</a:t>
            </a:r>
          </a:p>
        </p:txBody>
      </p:sp>
      <p:sp>
        <p:nvSpPr>
          <p:cNvPr id="3" name="Undertittel 2"/>
          <p:cNvSpPr>
            <a:spLocks noGrp="1"/>
          </p:cNvSpPr>
          <p:nvPr>
            <p:ph type="subTitle" idx="1"/>
          </p:nvPr>
        </p:nvSpPr>
        <p:spPr>
          <a:xfrm>
            <a:off x="1876424" y="3602038"/>
            <a:ext cx="8791575" cy="1655762"/>
          </a:xfrm>
        </p:spPr>
        <p:txBody>
          <a:bodyPr rtlCol="0">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nb-NO" noProof="1"/>
              <a:t>Klikk for å redigere undertittelstil i malen</a:t>
            </a:r>
          </a:p>
        </p:txBody>
      </p:sp>
      <p:sp>
        <p:nvSpPr>
          <p:cNvPr id="4" name="Plassholder for dato 3"/>
          <p:cNvSpPr>
            <a:spLocks noGrp="1"/>
          </p:cNvSpPr>
          <p:nvPr>
            <p:ph type="dt" sz="half" idx="10"/>
          </p:nvPr>
        </p:nvSpPr>
        <p:spPr>
          <a:xfrm>
            <a:off x="7077511" y="5410201"/>
            <a:ext cx="2743200" cy="365125"/>
          </a:xfrm>
        </p:spPr>
        <p:txBody>
          <a:bodyPr rtlCol="0"/>
          <a:lstStyle/>
          <a:p>
            <a:pPr rtl="0"/>
            <a:fld id="{169502AB-14C4-4271-99DC-9F256CA6BD8F}" type="datetime1">
              <a:rPr lang="nb-NO" noProof="1" dirty="0" smtClean="0"/>
              <a:t>26.09.2022</a:t>
            </a:fld>
            <a:endParaRPr lang="nb-NO" noProof="1"/>
          </a:p>
        </p:txBody>
      </p:sp>
      <p:sp>
        <p:nvSpPr>
          <p:cNvPr id="5" name="Plassholder for bunntekst 4"/>
          <p:cNvSpPr>
            <a:spLocks noGrp="1"/>
          </p:cNvSpPr>
          <p:nvPr>
            <p:ph type="ftr" sz="quarter" idx="11"/>
          </p:nvPr>
        </p:nvSpPr>
        <p:spPr>
          <a:xfrm>
            <a:off x="1876424" y="5410201"/>
            <a:ext cx="5124886" cy="365125"/>
          </a:xfrm>
        </p:spPr>
        <p:txBody>
          <a:bodyPr rtlCol="0"/>
          <a:lstStyle/>
          <a:p>
            <a:pPr rtl="0"/>
            <a:endParaRPr lang="nb-NO" noProof="1"/>
          </a:p>
        </p:txBody>
      </p:sp>
      <p:sp>
        <p:nvSpPr>
          <p:cNvPr id="6" name="Plassholder for lysbildenummer 5"/>
          <p:cNvSpPr>
            <a:spLocks noGrp="1"/>
          </p:cNvSpPr>
          <p:nvPr>
            <p:ph type="sldNum" sz="quarter" idx="12"/>
          </p:nvPr>
        </p:nvSpPr>
        <p:spPr>
          <a:xfrm>
            <a:off x="9896911" y="5410199"/>
            <a:ext cx="771089" cy="365125"/>
          </a:xfrm>
        </p:spPr>
        <p:txBody>
          <a:bodyPr rtlCol="0"/>
          <a:lstStyle/>
          <a:p>
            <a:pPr rtl="0"/>
            <a:fld id="{6D22F896-40B5-4ADD-8801-0D06FADFA095}" type="slidenum">
              <a:rPr lang="nb-NO" noProof="1" dirty="0" smtClean="0"/>
              <a:t>‹#›</a:t>
            </a:fld>
            <a:endParaRPr lang="nb-NO" noProof="1"/>
          </a:p>
        </p:txBody>
      </p:sp>
    </p:spTree>
    <p:extLst>
      <p:ext uri="{BB962C8B-B14F-4D97-AF65-F5344CB8AC3E}">
        <p14:creationId xmlns:p14="http://schemas.microsoft.com/office/powerpoint/2010/main" val="3658416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k bilde med bildetekst">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141410" y="4304664"/>
            <a:ext cx="9912355" cy="819355"/>
          </a:xfrm>
        </p:spPr>
        <p:txBody>
          <a:bodyPr rtlCol="0" anchor="b">
            <a:normAutofit/>
          </a:bodyPr>
          <a:lstStyle>
            <a:lvl1pPr>
              <a:defRPr sz="3200"/>
            </a:lvl1pPr>
          </a:lstStyle>
          <a:p>
            <a:pPr rtl="0"/>
            <a:r>
              <a:rPr lang="nb-NO" noProof="1"/>
              <a:t>Klikk for å redigere tittelstil i malen</a:t>
            </a:r>
          </a:p>
        </p:txBody>
      </p:sp>
      <p:sp>
        <p:nvSpPr>
          <p:cNvPr id="3" name="Plassholder for bilde 2"/>
          <p:cNvSpPr>
            <a:spLocks noGrp="1" noChangeAspect="1"/>
          </p:cNvSpPr>
          <p:nvPr>
            <p:ph type="pic" idx="1" hasCustomPrompt="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rtl="0">
              <a:buNone/>
            </a:pPr>
            <a:r>
              <a:rPr lang="nb-NO" noProof="1"/>
              <a:t>Klikk ikonet for å legge til bilde</a:t>
            </a:r>
          </a:p>
        </p:txBody>
      </p:sp>
      <p:sp>
        <p:nvSpPr>
          <p:cNvPr id="4" name="Plassholder for tekst 3"/>
          <p:cNvSpPr>
            <a:spLocks noGrp="1"/>
          </p:cNvSpPr>
          <p:nvPr>
            <p:ph type="body" sz="half" idx="2"/>
          </p:nvPr>
        </p:nvSpPr>
        <p:spPr>
          <a:xfrm>
            <a:off x="1141364" y="5124020"/>
            <a:ext cx="9910859" cy="682472"/>
          </a:xfrm>
        </p:spPr>
        <p:txBody>
          <a:bodyPr rtlCol="0">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b-NO" noProof="1"/>
              <a:t>Klikk for å redigere tekststiler i malen</a:t>
            </a:r>
          </a:p>
        </p:txBody>
      </p:sp>
      <p:sp>
        <p:nvSpPr>
          <p:cNvPr id="5" name="Plassholder for dato 4"/>
          <p:cNvSpPr>
            <a:spLocks noGrp="1"/>
          </p:cNvSpPr>
          <p:nvPr>
            <p:ph type="dt" sz="half" idx="10"/>
          </p:nvPr>
        </p:nvSpPr>
        <p:spPr/>
        <p:txBody>
          <a:bodyPr rtlCol="0"/>
          <a:lstStyle/>
          <a:p>
            <a:pPr rtl="0"/>
            <a:fld id="{7F447CAE-A903-4D67-BC30-15D3C0CA01EF}" type="datetime1">
              <a:rPr lang="nb-NO" noProof="1" dirty="0" smtClean="0"/>
              <a:t>26.09.2022</a:t>
            </a:fld>
            <a:endParaRPr lang="nb-NO" noProof="1"/>
          </a:p>
        </p:txBody>
      </p:sp>
      <p:sp>
        <p:nvSpPr>
          <p:cNvPr id="6" name="Plassholder for bunntekst 5"/>
          <p:cNvSpPr>
            <a:spLocks noGrp="1"/>
          </p:cNvSpPr>
          <p:nvPr>
            <p:ph type="ftr" sz="quarter" idx="11"/>
          </p:nvPr>
        </p:nvSpPr>
        <p:spPr/>
        <p:txBody>
          <a:bodyPr rtlCol="0"/>
          <a:lstStyle/>
          <a:p>
            <a:pPr rtl="0"/>
            <a:endParaRPr lang="nb-NO" noProof="1"/>
          </a:p>
        </p:txBody>
      </p:sp>
      <p:sp>
        <p:nvSpPr>
          <p:cNvPr id="7" name="Plassholder for lysbildenummer 6"/>
          <p:cNvSpPr>
            <a:spLocks noGrp="1"/>
          </p:cNvSpPr>
          <p:nvPr>
            <p:ph type="sldNum" sz="quarter" idx="12"/>
          </p:nvPr>
        </p:nvSpPr>
        <p:spPr/>
        <p:txBody>
          <a:bodyPr rtlCol="0"/>
          <a:lstStyle/>
          <a:p>
            <a:pPr rtl="0"/>
            <a:fld id="{6D22F896-40B5-4ADD-8801-0D06FADFA095}" type="slidenum">
              <a:rPr lang="nb-NO" noProof="1" dirty="0" smtClean="0"/>
              <a:t>‹#›</a:t>
            </a:fld>
            <a:endParaRPr lang="nb-NO" noProof="1"/>
          </a:p>
        </p:txBody>
      </p:sp>
    </p:spTree>
    <p:extLst>
      <p:ext uri="{BB962C8B-B14F-4D97-AF65-F5344CB8AC3E}">
        <p14:creationId xmlns:p14="http://schemas.microsoft.com/office/powerpoint/2010/main" val="1129196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tel og bildetekst">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141456" y="609600"/>
            <a:ext cx="9905955" cy="3429000"/>
          </a:xfrm>
        </p:spPr>
        <p:txBody>
          <a:bodyPr rtlCol="0" anchor="ctr">
            <a:normAutofit/>
          </a:bodyPr>
          <a:lstStyle>
            <a:lvl1pPr>
              <a:defRPr sz="3600"/>
            </a:lvl1pPr>
          </a:lstStyle>
          <a:p>
            <a:pPr rtl="0"/>
            <a:r>
              <a:rPr lang="nb-NO" noProof="1"/>
              <a:t>Klikk for å redigere tittelstil i malen</a:t>
            </a:r>
          </a:p>
        </p:txBody>
      </p:sp>
      <p:sp>
        <p:nvSpPr>
          <p:cNvPr id="4" name="Plassholder for tekst 3"/>
          <p:cNvSpPr>
            <a:spLocks noGrp="1"/>
          </p:cNvSpPr>
          <p:nvPr>
            <p:ph type="body" sz="half" idx="2"/>
          </p:nvPr>
        </p:nvSpPr>
        <p:spPr>
          <a:xfrm>
            <a:off x="1141410" y="4419599"/>
            <a:ext cx="9904459" cy="1371599"/>
          </a:xfrm>
        </p:spPr>
        <p:txBody>
          <a:bodyPr rtlCol="0"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b-NO" noProof="1"/>
              <a:t>Klikk for å redigere tekststiler i malen</a:t>
            </a:r>
          </a:p>
        </p:txBody>
      </p:sp>
      <p:sp>
        <p:nvSpPr>
          <p:cNvPr id="5" name="Plassholder for dato 4"/>
          <p:cNvSpPr>
            <a:spLocks noGrp="1"/>
          </p:cNvSpPr>
          <p:nvPr>
            <p:ph type="dt" sz="half" idx="10"/>
          </p:nvPr>
        </p:nvSpPr>
        <p:spPr/>
        <p:txBody>
          <a:bodyPr rtlCol="0"/>
          <a:lstStyle/>
          <a:p>
            <a:pPr rtl="0"/>
            <a:fld id="{F1DFABE1-49A0-40AB-86D5-2FAB04A31C39}" type="datetime1">
              <a:rPr lang="nb-NO" noProof="1" dirty="0" smtClean="0"/>
              <a:t>26.09.2022</a:t>
            </a:fld>
            <a:endParaRPr lang="nb-NO" noProof="1"/>
          </a:p>
        </p:txBody>
      </p:sp>
      <p:sp>
        <p:nvSpPr>
          <p:cNvPr id="6" name="Plassholder for bunntekst 5"/>
          <p:cNvSpPr>
            <a:spLocks noGrp="1"/>
          </p:cNvSpPr>
          <p:nvPr>
            <p:ph type="ftr" sz="quarter" idx="11"/>
          </p:nvPr>
        </p:nvSpPr>
        <p:spPr/>
        <p:txBody>
          <a:bodyPr rtlCol="0"/>
          <a:lstStyle/>
          <a:p>
            <a:pPr rtl="0"/>
            <a:endParaRPr lang="nb-NO" noProof="1"/>
          </a:p>
        </p:txBody>
      </p:sp>
      <p:sp>
        <p:nvSpPr>
          <p:cNvPr id="7" name="Plassholder for lysbildenummer 6"/>
          <p:cNvSpPr>
            <a:spLocks noGrp="1"/>
          </p:cNvSpPr>
          <p:nvPr>
            <p:ph type="sldNum" sz="quarter" idx="12"/>
          </p:nvPr>
        </p:nvSpPr>
        <p:spPr/>
        <p:txBody>
          <a:bodyPr rtlCol="0"/>
          <a:lstStyle/>
          <a:p>
            <a:pPr rtl="0"/>
            <a:fld id="{6D22F896-40B5-4ADD-8801-0D06FADFA095}" type="slidenum">
              <a:rPr lang="nb-NO" noProof="1" dirty="0" smtClean="0"/>
              <a:t>‹#›</a:t>
            </a:fld>
            <a:endParaRPr lang="nb-NO" noProof="1"/>
          </a:p>
        </p:txBody>
      </p:sp>
    </p:spTree>
    <p:extLst>
      <p:ext uri="{BB962C8B-B14F-4D97-AF65-F5344CB8AC3E}">
        <p14:creationId xmlns:p14="http://schemas.microsoft.com/office/powerpoint/2010/main" val="2117256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itat med bildetekst">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446212" y="609599"/>
            <a:ext cx="9302752" cy="2748429"/>
          </a:xfrm>
        </p:spPr>
        <p:txBody>
          <a:bodyPr rtlCol="0" anchor="ctr">
            <a:normAutofit/>
          </a:bodyPr>
          <a:lstStyle>
            <a:lvl1pPr>
              <a:defRPr sz="3600"/>
            </a:lvl1pPr>
          </a:lstStyle>
          <a:p>
            <a:pPr rtl="0"/>
            <a:r>
              <a:rPr lang="nb-NO" noProof="1"/>
              <a:t>Klikk for å redigere tittelstil i malen</a:t>
            </a:r>
          </a:p>
        </p:txBody>
      </p:sp>
      <p:sp>
        <p:nvSpPr>
          <p:cNvPr id="12" name="Plassholder for tekst 3"/>
          <p:cNvSpPr>
            <a:spLocks noGrp="1"/>
          </p:cNvSpPr>
          <p:nvPr>
            <p:ph type="body" sz="half" idx="13"/>
          </p:nvPr>
        </p:nvSpPr>
        <p:spPr>
          <a:xfrm>
            <a:off x="1720644" y="3365557"/>
            <a:ext cx="8752299" cy="548968"/>
          </a:xfrm>
        </p:spPr>
        <p:txBody>
          <a:bodyPr rtlCol="0"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b-NO" noProof="1"/>
              <a:t>Klikk for å redigere tekststiler i malen</a:t>
            </a:r>
          </a:p>
        </p:txBody>
      </p:sp>
      <p:sp>
        <p:nvSpPr>
          <p:cNvPr id="4" name="Plassholder for tekst 3"/>
          <p:cNvSpPr>
            <a:spLocks noGrp="1"/>
          </p:cNvSpPr>
          <p:nvPr>
            <p:ph type="body" sz="half" idx="2"/>
          </p:nvPr>
        </p:nvSpPr>
        <p:spPr>
          <a:xfrm>
            <a:off x="1141411" y="4309919"/>
            <a:ext cx="9906002" cy="1489496"/>
          </a:xfrm>
        </p:spPr>
        <p:txBody>
          <a:bodyPr rtlCol="0"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b-NO" noProof="1"/>
              <a:t>Klikk for å redigere tekststiler i malen</a:t>
            </a:r>
          </a:p>
        </p:txBody>
      </p:sp>
      <p:sp>
        <p:nvSpPr>
          <p:cNvPr id="5" name="Plassholder for dato 4"/>
          <p:cNvSpPr>
            <a:spLocks noGrp="1"/>
          </p:cNvSpPr>
          <p:nvPr>
            <p:ph type="dt" sz="half" idx="10"/>
          </p:nvPr>
        </p:nvSpPr>
        <p:spPr/>
        <p:txBody>
          <a:bodyPr rtlCol="0"/>
          <a:lstStyle/>
          <a:p>
            <a:pPr rtl="0"/>
            <a:fld id="{1292CBC7-A93E-412C-B943-5ACEE306E396}" type="datetime1">
              <a:rPr lang="nb-NO" noProof="1" dirty="0" smtClean="0"/>
              <a:t>26.09.2022</a:t>
            </a:fld>
            <a:endParaRPr lang="nb-NO" noProof="1"/>
          </a:p>
        </p:txBody>
      </p:sp>
      <p:sp>
        <p:nvSpPr>
          <p:cNvPr id="6" name="Plassholder for bunntekst 5"/>
          <p:cNvSpPr>
            <a:spLocks noGrp="1"/>
          </p:cNvSpPr>
          <p:nvPr>
            <p:ph type="ftr" sz="quarter" idx="11"/>
          </p:nvPr>
        </p:nvSpPr>
        <p:spPr/>
        <p:txBody>
          <a:bodyPr rtlCol="0"/>
          <a:lstStyle/>
          <a:p>
            <a:pPr rtl="0"/>
            <a:endParaRPr lang="nb-NO" noProof="1"/>
          </a:p>
        </p:txBody>
      </p:sp>
      <p:sp>
        <p:nvSpPr>
          <p:cNvPr id="7" name="Plassholder for lysbildenummer 6"/>
          <p:cNvSpPr>
            <a:spLocks noGrp="1"/>
          </p:cNvSpPr>
          <p:nvPr>
            <p:ph type="sldNum" sz="quarter" idx="12"/>
          </p:nvPr>
        </p:nvSpPr>
        <p:spPr/>
        <p:txBody>
          <a:bodyPr rtlCol="0"/>
          <a:lstStyle/>
          <a:p>
            <a:pPr rtl="0"/>
            <a:fld id="{6D22F896-40B5-4ADD-8801-0D06FADFA095}" type="slidenum">
              <a:rPr lang="nb-NO" noProof="1" dirty="0" smtClean="0"/>
              <a:t>‹#›</a:t>
            </a:fld>
            <a:endParaRPr lang="nb-NO" noProof="1"/>
          </a:p>
        </p:txBody>
      </p:sp>
      <p:sp>
        <p:nvSpPr>
          <p:cNvPr id="60" name="Tekstboks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nb-NO" sz="8000" noProof="1">
                <a:solidFill>
                  <a:schemeClr val="tx1"/>
                </a:solidFill>
                <a:effectLst/>
              </a:rPr>
              <a:t>«</a:t>
            </a:r>
          </a:p>
        </p:txBody>
      </p:sp>
      <p:sp>
        <p:nvSpPr>
          <p:cNvPr id="61" name="Tekstboks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nb-NO" sz="8000" noProof="1">
                <a:solidFill>
                  <a:schemeClr val="tx1"/>
                </a:solidFill>
                <a:effectLst/>
              </a:rPr>
              <a:t>»</a:t>
            </a:r>
          </a:p>
        </p:txBody>
      </p:sp>
    </p:spTree>
    <p:extLst>
      <p:ext uri="{BB962C8B-B14F-4D97-AF65-F5344CB8AC3E}">
        <p14:creationId xmlns:p14="http://schemas.microsoft.com/office/powerpoint/2010/main" val="29022410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141410" y="2134041"/>
            <a:ext cx="9906001" cy="2511835"/>
          </a:xfrm>
        </p:spPr>
        <p:txBody>
          <a:bodyPr rtlCol="0" anchor="b">
            <a:normAutofit/>
          </a:bodyPr>
          <a:lstStyle>
            <a:lvl1pPr>
              <a:defRPr sz="3600"/>
            </a:lvl1pPr>
          </a:lstStyle>
          <a:p>
            <a:pPr rtl="0"/>
            <a:r>
              <a:rPr lang="nb-NO" noProof="1"/>
              <a:t>Klikk for å redigere tittelstil i malen</a:t>
            </a:r>
          </a:p>
        </p:txBody>
      </p:sp>
      <p:sp>
        <p:nvSpPr>
          <p:cNvPr id="4" name="Plassholder for tekst 3"/>
          <p:cNvSpPr>
            <a:spLocks noGrp="1"/>
          </p:cNvSpPr>
          <p:nvPr>
            <p:ph type="body" sz="half" idx="2"/>
          </p:nvPr>
        </p:nvSpPr>
        <p:spPr>
          <a:xfrm>
            <a:off x="1141364" y="4657655"/>
            <a:ext cx="9904505" cy="1140644"/>
          </a:xfrm>
        </p:spPr>
        <p:txBody>
          <a:bodyPr rtlCol="0"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b-NO" noProof="1"/>
              <a:t>Klikk for å redigere tekststiler i malen</a:t>
            </a:r>
          </a:p>
        </p:txBody>
      </p:sp>
      <p:sp>
        <p:nvSpPr>
          <p:cNvPr id="5" name="Plassholder for dato 4"/>
          <p:cNvSpPr>
            <a:spLocks noGrp="1"/>
          </p:cNvSpPr>
          <p:nvPr>
            <p:ph type="dt" sz="half" idx="10"/>
          </p:nvPr>
        </p:nvSpPr>
        <p:spPr/>
        <p:txBody>
          <a:bodyPr rtlCol="0"/>
          <a:lstStyle/>
          <a:p>
            <a:pPr rtl="0"/>
            <a:fld id="{65B60319-9975-4056-8B4F-5282C62C8E85}" type="datetime1">
              <a:rPr lang="nb-NO" noProof="1" dirty="0" smtClean="0"/>
              <a:t>26.09.2022</a:t>
            </a:fld>
            <a:endParaRPr lang="nb-NO" noProof="1"/>
          </a:p>
        </p:txBody>
      </p:sp>
      <p:sp>
        <p:nvSpPr>
          <p:cNvPr id="6" name="Plassholder for bunntekst 5"/>
          <p:cNvSpPr>
            <a:spLocks noGrp="1"/>
          </p:cNvSpPr>
          <p:nvPr>
            <p:ph type="ftr" sz="quarter" idx="11"/>
          </p:nvPr>
        </p:nvSpPr>
        <p:spPr/>
        <p:txBody>
          <a:bodyPr rtlCol="0"/>
          <a:lstStyle/>
          <a:p>
            <a:pPr rtl="0"/>
            <a:endParaRPr lang="nb-NO" noProof="1"/>
          </a:p>
        </p:txBody>
      </p:sp>
      <p:sp>
        <p:nvSpPr>
          <p:cNvPr id="7" name="Plassholder for lysbildenummer 6"/>
          <p:cNvSpPr>
            <a:spLocks noGrp="1"/>
          </p:cNvSpPr>
          <p:nvPr>
            <p:ph type="sldNum" sz="quarter" idx="12"/>
          </p:nvPr>
        </p:nvSpPr>
        <p:spPr/>
        <p:txBody>
          <a:bodyPr rtlCol="0"/>
          <a:lstStyle/>
          <a:p>
            <a:pPr rtl="0"/>
            <a:fld id="{6D22F896-40B5-4ADD-8801-0D06FADFA095}" type="slidenum">
              <a:rPr lang="nb-NO" noProof="1" dirty="0" smtClean="0"/>
              <a:t>‹#›</a:t>
            </a:fld>
            <a:endParaRPr lang="nb-NO" noProof="1"/>
          </a:p>
        </p:txBody>
      </p:sp>
    </p:spTree>
    <p:extLst>
      <p:ext uri="{BB962C8B-B14F-4D97-AF65-F5344CB8AC3E}">
        <p14:creationId xmlns:p14="http://schemas.microsoft.com/office/powerpoint/2010/main" val="2747389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nner">
    <p:spTree>
      <p:nvGrpSpPr>
        <p:cNvPr id="1" name=""/>
        <p:cNvGrpSpPr/>
        <p:nvPr/>
      </p:nvGrpSpPr>
      <p:grpSpPr>
        <a:xfrm>
          <a:off x="0" y="0"/>
          <a:ext cx="0" cy="0"/>
          <a:chOff x="0" y="0"/>
          <a:chExt cx="0" cy="0"/>
        </a:xfrm>
      </p:grpSpPr>
      <p:sp>
        <p:nvSpPr>
          <p:cNvPr id="15" name="Tittel 1"/>
          <p:cNvSpPr>
            <a:spLocks noGrp="1"/>
          </p:cNvSpPr>
          <p:nvPr>
            <p:ph type="title" hasCustomPrompt="1"/>
          </p:nvPr>
        </p:nvSpPr>
        <p:spPr>
          <a:xfrm>
            <a:off x="1141413" y="609600"/>
            <a:ext cx="9905998" cy="1905000"/>
          </a:xfrm>
        </p:spPr>
        <p:txBody>
          <a:bodyPr rtlCol="0"/>
          <a:lstStyle/>
          <a:p>
            <a:pPr rtl="0"/>
            <a:r>
              <a:rPr lang="nb-NO" noProof="1"/>
              <a:t>Klikk for å redigere tittelstil i malen</a:t>
            </a:r>
          </a:p>
        </p:txBody>
      </p:sp>
      <p:sp>
        <p:nvSpPr>
          <p:cNvPr id="7" name="Plassholder for tekst 2"/>
          <p:cNvSpPr>
            <a:spLocks noGrp="1"/>
          </p:cNvSpPr>
          <p:nvPr>
            <p:ph type="body" idx="1"/>
          </p:nvPr>
        </p:nvSpPr>
        <p:spPr>
          <a:xfrm>
            <a:off x="1141410" y="2674463"/>
            <a:ext cx="3196899" cy="685800"/>
          </a:xfrm>
        </p:spPr>
        <p:txBody>
          <a:bodyPr rtlCol="0"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b-NO" noProof="1"/>
              <a:t>Klikk for å redigere tekststiler i malen</a:t>
            </a:r>
          </a:p>
        </p:txBody>
      </p:sp>
      <p:sp>
        <p:nvSpPr>
          <p:cNvPr id="8" name="Plassholder for tekst 3"/>
          <p:cNvSpPr>
            <a:spLocks noGrp="1"/>
          </p:cNvSpPr>
          <p:nvPr>
            <p:ph type="body" sz="half" idx="15"/>
          </p:nvPr>
        </p:nvSpPr>
        <p:spPr>
          <a:xfrm>
            <a:off x="1127918" y="3360263"/>
            <a:ext cx="3208735" cy="2430936"/>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b-NO" noProof="1"/>
              <a:t>Klikk for å redigere tekststiler i malen</a:t>
            </a:r>
          </a:p>
        </p:txBody>
      </p:sp>
      <p:sp>
        <p:nvSpPr>
          <p:cNvPr id="9" name="Plassholder for tekst 4"/>
          <p:cNvSpPr>
            <a:spLocks noGrp="1"/>
          </p:cNvSpPr>
          <p:nvPr>
            <p:ph type="body" sz="quarter" idx="3"/>
          </p:nvPr>
        </p:nvSpPr>
        <p:spPr>
          <a:xfrm>
            <a:off x="4514766" y="2677635"/>
            <a:ext cx="3184385" cy="685800"/>
          </a:xfrm>
        </p:spPr>
        <p:txBody>
          <a:bodyPr rtlCol="0"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b-NO" noProof="1"/>
              <a:t>Klikk for å redigere tekststiler i malen</a:t>
            </a:r>
          </a:p>
        </p:txBody>
      </p:sp>
      <p:sp>
        <p:nvSpPr>
          <p:cNvPr id="10" name="Plassholder for tekst 3"/>
          <p:cNvSpPr>
            <a:spLocks noGrp="1"/>
          </p:cNvSpPr>
          <p:nvPr>
            <p:ph type="body" sz="half" idx="16"/>
          </p:nvPr>
        </p:nvSpPr>
        <p:spPr>
          <a:xfrm>
            <a:off x="4504213" y="3363435"/>
            <a:ext cx="3195830" cy="2430936"/>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b-NO" noProof="1"/>
              <a:t>Klikk for å redigere tekststiler i malen</a:t>
            </a:r>
          </a:p>
        </p:txBody>
      </p:sp>
      <p:sp>
        <p:nvSpPr>
          <p:cNvPr id="11" name="Plassholder for tekst 4"/>
          <p:cNvSpPr>
            <a:spLocks noGrp="1"/>
          </p:cNvSpPr>
          <p:nvPr>
            <p:ph type="body" sz="quarter" idx="13"/>
          </p:nvPr>
        </p:nvSpPr>
        <p:spPr>
          <a:xfrm>
            <a:off x="7852442" y="2674463"/>
            <a:ext cx="3194968" cy="685800"/>
          </a:xfrm>
        </p:spPr>
        <p:txBody>
          <a:bodyPr rtlCol="0"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b-NO" noProof="1"/>
              <a:t>Klikk for å redigere tekststiler i malen</a:t>
            </a:r>
          </a:p>
        </p:txBody>
      </p:sp>
      <p:sp>
        <p:nvSpPr>
          <p:cNvPr id="12" name="Plassholder for tekst 3"/>
          <p:cNvSpPr>
            <a:spLocks noGrp="1"/>
          </p:cNvSpPr>
          <p:nvPr>
            <p:ph type="body" sz="half" idx="17"/>
          </p:nvPr>
        </p:nvSpPr>
        <p:spPr>
          <a:xfrm>
            <a:off x="7852442" y="3360263"/>
            <a:ext cx="3194968" cy="2430936"/>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b-NO" noProof="1"/>
              <a:t>Klikk for å redigere tekststiler i malen</a:t>
            </a:r>
          </a:p>
        </p:txBody>
      </p:sp>
      <p:sp>
        <p:nvSpPr>
          <p:cNvPr id="3" name="Plassholder for dato 2"/>
          <p:cNvSpPr>
            <a:spLocks noGrp="1"/>
          </p:cNvSpPr>
          <p:nvPr>
            <p:ph type="dt" sz="half" idx="10"/>
          </p:nvPr>
        </p:nvSpPr>
        <p:spPr/>
        <p:txBody>
          <a:bodyPr rtlCol="0"/>
          <a:lstStyle/>
          <a:p>
            <a:pPr rtl="0"/>
            <a:fld id="{EE8C5F1F-A92D-46E1-8B44-5D50C3635571}" type="datetime1">
              <a:rPr lang="nb-NO" noProof="1" dirty="0" smtClean="0"/>
              <a:t>26.09.2022</a:t>
            </a:fld>
            <a:endParaRPr lang="nb-NO" noProof="1"/>
          </a:p>
        </p:txBody>
      </p:sp>
      <p:sp>
        <p:nvSpPr>
          <p:cNvPr id="4" name="Plassholder for bunntekst 3"/>
          <p:cNvSpPr>
            <a:spLocks noGrp="1"/>
          </p:cNvSpPr>
          <p:nvPr>
            <p:ph type="ftr" sz="quarter" idx="11"/>
          </p:nvPr>
        </p:nvSpPr>
        <p:spPr/>
        <p:txBody>
          <a:bodyPr rtlCol="0"/>
          <a:lstStyle/>
          <a:p>
            <a:pPr rtl="0"/>
            <a:endParaRPr lang="nb-NO" noProof="1"/>
          </a:p>
        </p:txBody>
      </p:sp>
      <p:sp>
        <p:nvSpPr>
          <p:cNvPr id="5" name="Plassholder for lysbildenummer 4"/>
          <p:cNvSpPr>
            <a:spLocks noGrp="1"/>
          </p:cNvSpPr>
          <p:nvPr>
            <p:ph type="sldNum" sz="quarter" idx="12"/>
          </p:nvPr>
        </p:nvSpPr>
        <p:spPr/>
        <p:txBody>
          <a:bodyPr rtlCol="0"/>
          <a:lstStyle/>
          <a:p>
            <a:pPr rtl="0"/>
            <a:fld id="{6D22F896-40B5-4ADD-8801-0D06FADFA095}" type="slidenum">
              <a:rPr lang="nb-NO" noProof="1" dirty="0" smtClean="0"/>
              <a:t>‹#›</a:t>
            </a:fld>
            <a:endParaRPr lang="nb-NO" noProof="1"/>
          </a:p>
        </p:txBody>
      </p:sp>
    </p:spTree>
    <p:extLst>
      <p:ext uri="{BB962C8B-B14F-4D97-AF65-F5344CB8AC3E}">
        <p14:creationId xmlns:p14="http://schemas.microsoft.com/office/powerpoint/2010/main" val="42022440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ilde over tre kolonner">
    <p:spTree>
      <p:nvGrpSpPr>
        <p:cNvPr id="1" name=""/>
        <p:cNvGrpSpPr/>
        <p:nvPr/>
      </p:nvGrpSpPr>
      <p:grpSpPr>
        <a:xfrm>
          <a:off x="0" y="0"/>
          <a:ext cx="0" cy="0"/>
          <a:chOff x="0" y="0"/>
          <a:chExt cx="0" cy="0"/>
        </a:xfrm>
      </p:grpSpPr>
      <p:sp>
        <p:nvSpPr>
          <p:cNvPr id="30" name="Tittel 1"/>
          <p:cNvSpPr>
            <a:spLocks noGrp="1"/>
          </p:cNvSpPr>
          <p:nvPr>
            <p:ph type="title" hasCustomPrompt="1"/>
          </p:nvPr>
        </p:nvSpPr>
        <p:spPr>
          <a:xfrm>
            <a:off x="1141411" y="609600"/>
            <a:ext cx="9905999" cy="1905000"/>
          </a:xfrm>
        </p:spPr>
        <p:txBody>
          <a:bodyPr rtlCol="0"/>
          <a:lstStyle/>
          <a:p>
            <a:pPr rtl="0"/>
            <a:r>
              <a:rPr lang="nb-NO" noProof="1"/>
              <a:t>Klikk for å redigere tittelstil i malen</a:t>
            </a:r>
          </a:p>
        </p:txBody>
      </p:sp>
      <p:sp>
        <p:nvSpPr>
          <p:cNvPr id="19" name="Plassholder for tekst 2"/>
          <p:cNvSpPr>
            <a:spLocks noGrp="1"/>
          </p:cNvSpPr>
          <p:nvPr>
            <p:ph type="body" idx="1"/>
          </p:nvPr>
        </p:nvSpPr>
        <p:spPr>
          <a:xfrm>
            <a:off x="1141413" y="4404596"/>
            <a:ext cx="3195240" cy="576262"/>
          </a:xfrm>
        </p:spPr>
        <p:txBody>
          <a:bodyPr rtlCol="0"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b-NO" noProof="1"/>
              <a:t>Klikk for å redigere tekststiler i malen</a:t>
            </a:r>
          </a:p>
        </p:txBody>
      </p:sp>
      <p:sp>
        <p:nvSpPr>
          <p:cNvPr id="20" name="Plassholder for bilde 2"/>
          <p:cNvSpPr>
            <a:spLocks noGrp="1" noChangeAspect="1"/>
          </p:cNvSpPr>
          <p:nvPr>
            <p:ph type="pic" idx="15" hasCustomPrompt="1"/>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rtl="0">
              <a:buNone/>
            </a:pPr>
            <a:r>
              <a:rPr lang="nb-NO" noProof="1"/>
              <a:t>Klikk ikonet for å legge til bilde</a:t>
            </a:r>
          </a:p>
        </p:txBody>
      </p:sp>
      <p:sp>
        <p:nvSpPr>
          <p:cNvPr id="21" name="Plassholder for tekst 3"/>
          <p:cNvSpPr>
            <a:spLocks noGrp="1"/>
          </p:cNvSpPr>
          <p:nvPr>
            <p:ph type="body" sz="half" idx="18"/>
          </p:nvPr>
        </p:nvSpPr>
        <p:spPr>
          <a:xfrm>
            <a:off x="1141413" y="4980858"/>
            <a:ext cx="3195240" cy="81784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b-NO" noProof="1"/>
              <a:t>Klikk for å redigere tekststiler i malen</a:t>
            </a:r>
          </a:p>
        </p:txBody>
      </p:sp>
      <p:sp>
        <p:nvSpPr>
          <p:cNvPr id="22" name="Plassholder for tekst 4"/>
          <p:cNvSpPr>
            <a:spLocks noGrp="1"/>
          </p:cNvSpPr>
          <p:nvPr>
            <p:ph type="body" sz="quarter" idx="3"/>
          </p:nvPr>
        </p:nvSpPr>
        <p:spPr>
          <a:xfrm>
            <a:off x="4489053" y="4404596"/>
            <a:ext cx="3200400" cy="576262"/>
          </a:xfrm>
        </p:spPr>
        <p:txBody>
          <a:bodyPr rtlCol="0"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b-NO" noProof="1"/>
              <a:t>Klikk for å redigere tekststiler i malen</a:t>
            </a:r>
          </a:p>
        </p:txBody>
      </p:sp>
      <p:sp>
        <p:nvSpPr>
          <p:cNvPr id="23" name="Plassholder for bilde 2"/>
          <p:cNvSpPr>
            <a:spLocks noGrp="1" noChangeAspect="1"/>
          </p:cNvSpPr>
          <p:nvPr>
            <p:ph type="pic" idx="21" hasCustomPrompt="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rtl="0">
              <a:buNone/>
            </a:pPr>
            <a:r>
              <a:rPr lang="nb-NO" noProof="1"/>
              <a:t>Klikk ikonet for å legge til bilde</a:t>
            </a:r>
          </a:p>
        </p:txBody>
      </p:sp>
      <p:sp>
        <p:nvSpPr>
          <p:cNvPr id="24" name="Plassholder for tekst 3"/>
          <p:cNvSpPr>
            <a:spLocks noGrp="1"/>
          </p:cNvSpPr>
          <p:nvPr>
            <p:ph type="body" sz="half" idx="19"/>
          </p:nvPr>
        </p:nvSpPr>
        <p:spPr>
          <a:xfrm>
            <a:off x="4487593" y="4980857"/>
            <a:ext cx="3200400" cy="81034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b-NO" noProof="1"/>
              <a:t>Klikk for å redigere tekststiler i malen</a:t>
            </a:r>
          </a:p>
        </p:txBody>
      </p:sp>
      <p:sp>
        <p:nvSpPr>
          <p:cNvPr id="25" name="Plassholder for tekst 4"/>
          <p:cNvSpPr>
            <a:spLocks noGrp="1"/>
          </p:cNvSpPr>
          <p:nvPr>
            <p:ph type="body" sz="quarter" idx="13"/>
          </p:nvPr>
        </p:nvSpPr>
        <p:spPr>
          <a:xfrm>
            <a:off x="7852567" y="4404595"/>
            <a:ext cx="3190741" cy="576262"/>
          </a:xfrm>
        </p:spPr>
        <p:txBody>
          <a:bodyPr rtlCol="0"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b-NO" noProof="1"/>
              <a:t>Klikk for å redigere tekststiler i malen</a:t>
            </a:r>
          </a:p>
        </p:txBody>
      </p:sp>
      <p:sp>
        <p:nvSpPr>
          <p:cNvPr id="26" name="Plassholder for bilde 2"/>
          <p:cNvSpPr>
            <a:spLocks noGrp="1" noChangeAspect="1"/>
          </p:cNvSpPr>
          <p:nvPr>
            <p:ph type="pic" idx="22" hasCustomPrompt="1"/>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rtl="0">
              <a:buNone/>
            </a:pPr>
            <a:r>
              <a:rPr lang="nb-NO" noProof="1"/>
              <a:t>Klikk ikonet for å legge til bilde</a:t>
            </a:r>
          </a:p>
        </p:txBody>
      </p:sp>
      <p:sp>
        <p:nvSpPr>
          <p:cNvPr id="27" name="Plassholder for tekst 3"/>
          <p:cNvSpPr>
            <a:spLocks noGrp="1"/>
          </p:cNvSpPr>
          <p:nvPr>
            <p:ph type="body" sz="half" idx="20"/>
          </p:nvPr>
        </p:nvSpPr>
        <p:spPr>
          <a:xfrm>
            <a:off x="7852442" y="4980854"/>
            <a:ext cx="3194968" cy="810345"/>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b-NO" noProof="1"/>
              <a:t>Klikk for å redigere tekststiler i malen</a:t>
            </a:r>
          </a:p>
        </p:txBody>
      </p:sp>
      <p:sp>
        <p:nvSpPr>
          <p:cNvPr id="3" name="Plassholder for dato 2"/>
          <p:cNvSpPr>
            <a:spLocks noGrp="1"/>
          </p:cNvSpPr>
          <p:nvPr>
            <p:ph type="dt" sz="half" idx="10"/>
          </p:nvPr>
        </p:nvSpPr>
        <p:spPr/>
        <p:txBody>
          <a:bodyPr rtlCol="0"/>
          <a:lstStyle/>
          <a:p>
            <a:pPr rtl="0"/>
            <a:fld id="{FC5BC00E-4334-4F65-8ABA-84A919E346AC}" type="datetime1">
              <a:rPr lang="nb-NO" noProof="1" dirty="0" smtClean="0"/>
              <a:t>26.09.2022</a:t>
            </a:fld>
            <a:endParaRPr lang="nb-NO" noProof="1"/>
          </a:p>
        </p:txBody>
      </p:sp>
      <p:sp>
        <p:nvSpPr>
          <p:cNvPr id="4" name="Plassholder for bunntekst 3"/>
          <p:cNvSpPr>
            <a:spLocks noGrp="1"/>
          </p:cNvSpPr>
          <p:nvPr>
            <p:ph type="ftr" sz="quarter" idx="11"/>
          </p:nvPr>
        </p:nvSpPr>
        <p:spPr/>
        <p:txBody>
          <a:bodyPr rtlCol="0"/>
          <a:lstStyle/>
          <a:p>
            <a:pPr rtl="0"/>
            <a:endParaRPr lang="nb-NO" noProof="1"/>
          </a:p>
        </p:txBody>
      </p:sp>
      <p:sp>
        <p:nvSpPr>
          <p:cNvPr id="5" name="Plassholder for lysbildenummer 4"/>
          <p:cNvSpPr>
            <a:spLocks noGrp="1"/>
          </p:cNvSpPr>
          <p:nvPr>
            <p:ph type="sldNum" sz="quarter" idx="12"/>
          </p:nvPr>
        </p:nvSpPr>
        <p:spPr/>
        <p:txBody>
          <a:bodyPr rtlCol="0"/>
          <a:lstStyle/>
          <a:p>
            <a:pPr rtl="0"/>
            <a:fld id="{6D22F896-40B5-4ADD-8801-0D06FADFA095}" type="slidenum">
              <a:rPr lang="nb-NO" noProof="1" dirty="0" smtClean="0"/>
              <a:t>‹#›</a:t>
            </a:fld>
            <a:endParaRPr lang="nb-NO" noProof="1"/>
          </a:p>
        </p:txBody>
      </p:sp>
    </p:spTree>
    <p:extLst>
      <p:ext uri="{BB962C8B-B14F-4D97-AF65-F5344CB8AC3E}">
        <p14:creationId xmlns:p14="http://schemas.microsoft.com/office/powerpoint/2010/main" val="2014544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tel og loddrett tekst">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rtlCol="0"/>
          <a:lstStyle/>
          <a:p>
            <a:pPr rtl="0"/>
            <a:r>
              <a:rPr lang="nb-NO" noProof="1"/>
              <a:t>Klikk for å redigere tittelstil i malen</a:t>
            </a:r>
          </a:p>
        </p:txBody>
      </p:sp>
      <p:sp>
        <p:nvSpPr>
          <p:cNvPr id="3" name="Plassholder for loddrett tekst 2"/>
          <p:cNvSpPr>
            <a:spLocks noGrp="1"/>
          </p:cNvSpPr>
          <p:nvPr>
            <p:ph type="body" orient="vert" idx="1"/>
          </p:nvPr>
        </p:nvSpPr>
        <p:spPr/>
        <p:txBody>
          <a:bodyPr vert="eaVert" rtlCol="0" anchor="t"/>
          <a:lstStyle/>
          <a:p>
            <a:pPr lvl="0" rtl="0"/>
            <a:r>
              <a:rPr lang="nb-NO" noProof="1"/>
              <a:t>Klikk for å redigere tekststiler i malen</a:t>
            </a:r>
          </a:p>
          <a:p>
            <a:pPr lvl="1" rtl="0"/>
            <a:r>
              <a:rPr lang="nb-NO" noProof="1"/>
              <a:t>Andre nivå</a:t>
            </a:r>
          </a:p>
          <a:p>
            <a:pPr lvl="2" rtl="0"/>
            <a:r>
              <a:rPr lang="nb-NO" noProof="1"/>
              <a:t>Tredje nivå</a:t>
            </a:r>
          </a:p>
          <a:p>
            <a:pPr lvl="3" rtl="0"/>
            <a:r>
              <a:rPr lang="nb-NO" noProof="1"/>
              <a:t>Fjerde nivå</a:t>
            </a:r>
          </a:p>
          <a:p>
            <a:pPr lvl="4" rtl="0"/>
            <a:r>
              <a:rPr lang="nb-NO" noProof="1"/>
              <a:t>Femte nivå</a:t>
            </a:r>
          </a:p>
        </p:txBody>
      </p:sp>
      <p:sp>
        <p:nvSpPr>
          <p:cNvPr id="4" name="Plassholder for dato 3"/>
          <p:cNvSpPr>
            <a:spLocks noGrp="1"/>
          </p:cNvSpPr>
          <p:nvPr>
            <p:ph type="dt" sz="half" idx="10"/>
          </p:nvPr>
        </p:nvSpPr>
        <p:spPr/>
        <p:txBody>
          <a:bodyPr rtlCol="0"/>
          <a:lstStyle/>
          <a:p>
            <a:pPr rtl="0"/>
            <a:fld id="{E5267079-CFB0-403E-B669-19B867758CFC}" type="datetime1">
              <a:rPr lang="nb-NO" noProof="1" dirty="0" smtClean="0"/>
              <a:t>26.09.2022</a:t>
            </a:fld>
            <a:endParaRPr lang="nb-NO" noProof="1"/>
          </a:p>
        </p:txBody>
      </p:sp>
      <p:sp>
        <p:nvSpPr>
          <p:cNvPr id="5" name="Plassholder for bunntekst 4"/>
          <p:cNvSpPr>
            <a:spLocks noGrp="1"/>
          </p:cNvSpPr>
          <p:nvPr>
            <p:ph type="ftr" sz="quarter" idx="11"/>
          </p:nvPr>
        </p:nvSpPr>
        <p:spPr/>
        <p:txBody>
          <a:bodyPr rtlCol="0"/>
          <a:lstStyle/>
          <a:p>
            <a:pPr rtl="0"/>
            <a:endParaRPr lang="nb-NO" noProof="1"/>
          </a:p>
        </p:txBody>
      </p:sp>
      <p:sp>
        <p:nvSpPr>
          <p:cNvPr id="6" name="Plassholder for lysbildenummer 5"/>
          <p:cNvSpPr>
            <a:spLocks noGrp="1"/>
          </p:cNvSpPr>
          <p:nvPr>
            <p:ph type="sldNum" sz="quarter" idx="12"/>
          </p:nvPr>
        </p:nvSpPr>
        <p:spPr/>
        <p:txBody>
          <a:bodyPr rtlCol="0"/>
          <a:lstStyle/>
          <a:p>
            <a:pPr rtl="0"/>
            <a:fld id="{6D22F896-40B5-4ADD-8801-0D06FADFA095}" type="slidenum">
              <a:rPr lang="nb-NO" noProof="1" dirty="0" smtClean="0"/>
              <a:t>‹#›</a:t>
            </a:fld>
            <a:endParaRPr lang="nb-NO" noProof="1"/>
          </a:p>
        </p:txBody>
      </p:sp>
    </p:spTree>
    <p:extLst>
      <p:ext uri="{BB962C8B-B14F-4D97-AF65-F5344CB8AC3E}">
        <p14:creationId xmlns:p14="http://schemas.microsoft.com/office/powerpoint/2010/main" val="15906166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hasCustomPrompt="1"/>
          </p:nvPr>
        </p:nvSpPr>
        <p:spPr>
          <a:xfrm>
            <a:off x="9042400" y="609599"/>
            <a:ext cx="2005011" cy="5181601"/>
          </a:xfrm>
        </p:spPr>
        <p:txBody>
          <a:bodyPr vert="eaVert" rtlCol="0"/>
          <a:lstStyle/>
          <a:p>
            <a:pPr rtl="0"/>
            <a:r>
              <a:rPr lang="nb-NO" noProof="0"/>
              <a:t>Klikk for å redigere tittelstil i malen</a:t>
            </a:r>
          </a:p>
        </p:txBody>
      </p:sp>
      <p:sp>
        <p:nvSpPr>
          <p:cNvPr id="3" name="Plassholder for loddrett tekst 2"/>
          <p:cNvSpPr>
            <a:spLocks noGrp="1"/>
          </p:cNvSpPr>
          <p:nvPr>
            <p:ph type="body" orient="vert" idx="1"/>
          </p:nvPr>
        </p:nvSpPr>
        <p:spPr>
          <a:xfrm>
            <a:off x="1141410" y="609599"/>
            <a:ext cx="7748590" cy="5181601"/>
          </a:xfrm>
        </p:spPr>
        <p:txBody>
          <a:bodyPr vert="eaVert" rtlCol="0"/>
          <a:lstStyle/>
          <a:p>
            <a:pPr lvl="0" rtl="0"/>
            <a:r>
              <a:rPr lang="nb-NO" noProof="0"/>
              <a:t>Klikk for å redigere tekststiler i malen</a:t>
            </a:r>
          </a:p>
          <a:p>
            <a:pPr lvl="1" rtl="0"/>
            <a:r>
              <a:rPr lang="nb-NO" noProof="0"/>
              <a:t>Andre nivå</a:t>
            </a:r>
          </a:p>
          <a:p>
            <a:pPr lvl="2" rtl="0"/>
            <a:r>
              <a:rPr lang="nb-NO" noProof="0"/>
              <a:t>Tredje nivå</a:t>
            </a:r>
          </a:p>
          <a:p>
            <a:pPr lvl="3" rtl="0"/>
            <a:r>
              <a:rPr lang="nb-NO" noProof="0"/>
              <a:t>Fjerde nivå</a:t>
            </a:r>
          </a:p>
          <a:p>
            <a:pPr lvl="4" rtl="0"/>
            <a:r>
              <a:rPr lang="nb-NO" noProof="0"/>
              <a:t>Femte nivå</a:t>
            </a:r>
          </a:p>
        </p:txBody>
      </p:sp>
      <p:sp>
        <p:nvSpPr>
          <p:cNvPr id="4" name="Plassholder for dato 3"/>
          <p:cNvSpPr>
            <a:spLocks noGrp="1"/>
          </p:cNvSpPr>
          <p:nvPr>
            <p:ph type="dt" sz="half" idx="10"/>
          </p:nvPr>
        </p:nvSpPr>
        <p:spPr/>
        <p:txBody>
          <a:bodyPr rtlCol="0"/>
          <a:lstStyle/>
          <a:p>
            <a:pPr rtl="0"/>
            <a:fld id="{E5DD8EA6-C50F-4F78-A366-A72F99474283}" type="datetime1">
              <a:rPr lang="nb-NO" noProof="0" smtClean="0"/>
              <a:t>26.09.2022</a:t>
            </a:fld>
            <a:endParaRPr lang="nb-NO" noProof="0"/>
          </a:p>
        </p:txBody>
      </p:sp>
      <p:sp>
        <p:nvSpPr>
          <p:cNvPr id="5" name="Plassholder for bunntekst 4"/>
          <p:cNvSpPr>
            <a:spLocks noGrp="1"/>
          </p:cNvSpPr>
          <p:nvPr>
            <p:ph type="ftr" sz="quarter" idx="11"/>
          </p:nvPr>
        </p:nvSpPr>
        <p:spPr/>
        <p:txBody>
          <a:bodyPr rtlCol="0"/>
          <a:lstStyle/>
          <a:p>
            <a:pPr rtl="0"/>
            <a:endParaRPr lang="nb-NO" noProof="0"/>
          </a:p>
        </p:txBody>
      </p:sp>
      <p:sp>
        <p:nvSpPr>
          <p:cNvPr id="6" name="Plassholder for lysbildenummer 5"/>
          <p:cNvSpPr>
            <a:spLocks noGrp="1"/>
          </p:cNvSpPr>
          <p:nvPr>
            <p:ph type="sldNum" sz="quarter" idx="12"/>
          </p:nvPr>
        </p:nvSpPr>
        <p:spPr/>
        <p:txBody>
          <a:bodyPr rtlCol="0"/>
          <a:lstStyle/>
          <a:p>
            <a:pPr rtl="0"/>
            <a:fld id="{6D22F896-40B5-4ADD-8801-0D06FADFA095}" type="slidenum">
              <a:rPr lang="nb-NO" noProof="0" smtClean="0"/>
              <a:t>‹#›</a:t>
            </a:fld>
            <a:endParaRPr lang="nb-NO" noProof="0"/>
          </a:p>
        </p:txBody>
      </p:sp>
    </p:spTree>
    <p:extLst>
      <p:ext uri="{BB962C8B-B14F-4D97-AF65-F5344CB8AC3E}">
        <p14:creationId xmlns:p14="http://schemas.microsoft.com/office/powerpoint/2010/main" val="1160474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rtlCol="0"/>
          <a:lstStyle/>
          <a:p>
            <a:pPr rtl="0"/>
            <a:r>
              <a:rPr lang="nb-NO" noProof="1"/>
              <a:t>Klikk for å redigere tittelstil i malen</a:t>
            </a:r>
          </a:p>
        </p:txBody>
      </p:sp>
      <p:sp>
        <p:nvSpPr>
          <p:cNvPr id="3" name="Plassholder for innhold 2"/>
          <p:cNvSpPr>
            <a:spLocks noGrp="1"/>
          </p:cNvSpPr>
          <p:nvPr>
            <p:ph idx="1"/>
          </p:nvPr>
        </p:nvSpPr>
        <p:spPr/>
        <p:txBody>
          <a:bodyPr rtlCol="0"/>
          <a:lstStyle/>
          <a:p>
            <a:pPr lvl="0" rtl="0"/>
            <a:r>
              <a:rPr lang="nb-NO" noProof="1"/>
              <a:t>Klikk for å redigere tekststiler i malen</a:t>
            </a:r>
          </a:p>
          <a:p>
            <a:pPr lvl="1" rtl="0"/>
            <a:r>
              <a:rPr lang="nb-NO" noProof="1"/>
              <a:t>Andre nivå</a:t>
            </a:r>
          </a:p>
          <a:p>
            <a:pPr lvl="2" rtl="0"/>
            <a:r>
              <a:rPr lang="nb-NO" noProof="1"/>
              <a:t>Tredje nivå</a:t>
            </a:r>
          </a:p>
          <a:p>
            <a:pPr lvl="3" rtl="0"/>
            <a:r>
              <a:rPr lang="nb-NO" noProof="1"/>
              <a:t>Fjerde nivå</a:t>
            </a:r>
          </a:p>
          <a:p>
            <a:pPr lvl="4" rtl="0"/>
            <a:r>
              <a:rPr lang="nb-NO" noProof="1"/>
              <a:t>Femte nivå</a:t>
            </a:r>
          </a:p>
        </p:txBody>
      </p:sp>
      <p:sp>
        <p:nvSpPr>
          <p:cNvPr id="4" name="Plassholder for dato 3"/>
          <p:cNvSpPr>
            <a:spLocks noGrp="1"/>
          </p:cNvSpPr>
          <p:nvPr>
            <p:ph type="dt" sz="half" idx="10"/>
          </p:nvPr>
        </p:nvSpPr>
        <p:spPr/>
        <p:txBody>
          <a:bodyPr rtlCol="0"/>
          <a:lstStyle/>
          <a:p>
            <a:pPr rtl="0"/>
            <a:fld id="{F4E79614-B274-434B-8BAB-28A2DD2CB00B}" type="datetime1">
              <a:rPr lang="nb-NO" noProof="1" dirty="0" smtClean="0"/>
              <a:t>26.09.2022</a:t>
            </a:fld>
            <a:endParaRPr lang="nb-NO" noProof="1"/>
          </a:p>
        </p:txBody>
      </p:sp>
      <p:sp>
        <p:nvSpPr>
          <p:cNvPr id="5" name="Plassholder for bunntekst 4"/>
          <p:cNvSpPr>
            <a:spLocks noGrp="1"/>
          </p:cNvSpPr>
          <p:nvPr>
            <p:ph type="ftr" sz="quarter" idx="11"/>
          </p:nvPr>
        </p:nvSpPr>
        <p:spPr/>
        <p:txBody>
          <a:bodyPr rtlCol="0"/>
          <a:lstStyle/>
          <a:p>
            <a:pPr rtl="0"/>
            <a:endParaRPr lang="nb-NO" noProof="1"/>
          </a:p>
        </p:txBody>
      </p:sp>
      <p:sp>
        <p:nvSpPr>
          <p:cNvPr id="6" name="Plassholder for lysbildenummer 5"/>
          <p:cNvSpPr>
            <a:spLocks noGrp="1"/>
          </p:cNvSpPr>
          <p:nvPr>
            <p:ph type="sldNum" sz="quarter" idx="12"/>
          </p:nvPr>
        </p:nvSpPr>
        <p:spPr/>
        <p:txBody>
          <a:bodyPr rtlCol="0"/>
          <a:lstStyle/>
          <a:p>
            <a:pPr rtl="0"/>
            <a:fld id="{6D22F896-40B5-4ADD-8801-0D06FADFA095}" type="slidenum">
              <a:rPr lang="nb-NO" noProof="1" dirty="0" smtClean="0"/>
              <a:t>‹#›</a:t>
            </a:fld>
            <a:endParaRPr lang="nb-NO" noProof="1"/>
          </a:p>
        </p:txBody>
      </p:sp>
    </p:spTree>
    <p:extLst>
      <p:ext uri="{BB962C8B-B14F-4D97-AF65-F5344CB8AC3E}">
        <p14:creationId xmlns:p14="http://schemas.microsoft.com/office/powerpoint/2010/main" val="1497360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141411" y="1419226"/>
            <a:ext cx="9906000" cy="2852737"/>
          </a:xfrm>
        </p:spPr>
        <p:txBody>
          <a:bodyPr rtlCol="0" anchor="b">
            <a:normAutofit/>
          </a:bodyPr>
          <a:lstStyle>
            <a:lvl1pPr>
              <a:defRPr sz="3600"/>
            </a:lvl1pPr>
          </a:lstStyle>
          <a:p>
            <a:pPr rtl="0"/>
            <a:r>
              <a:rPr lang="nb-NO" noProof="1"/>
              <a:t>Klikk for å redigere tittelstil i malen</a:t>
            </a:r>
          </a:p>
        </p:txBody>
      </p:sp>
      <p:sp>
        <p:nvSpPr>
          <p:cNvPr id="3" name="Plassholder for tekst 2"/>
          <p:cNvSpPr>
            <a:spLocks noGrp="1"/>
          </p:cNvSpPr>
          <p:nvPr>
            <p:ph type="body" idx="1"/>
          </p:nvPr>
        </p:nvSpPr>
        <p:spPr>
          <a:xfrm>
            <a:off x="1141411" y="4424362"/>
            <a:ext cx="9906000" cy="1374776"/>
          </a:xfrm>
        </p:spPr>
        <p:txBody>
          <a:bodyPr rtlCol="0">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nb-NO" noProof="1"/>
              <a:t>Klikk for å redigere tekststiler i malen</a:t>
            </a:r>
          </a:p>
        </p:txBody>
      </p:sp>
      <p:sp>
        <p:nvSpPr>
          <p:cNvPr id="4" name="Plassholder for dato 3"/>
          <p:cNvSpPr>
            <a:spLocks noGrp="1"/>
          </p:cNvSpPr>
          <p:nvPr>
            <p:ph type="dt" sz="half" idx="10"/>
          </p:nvPr>
        </p:nvSpPr>
        <p:spPr/>
        <p:txBody>
          <a:bodyPr rtlCol="0"/>
          <a:lstStyle/>
          <a:p>
            <a:pPr rtl="0"/>
            <a:fld id="{F8E73014-6F3C-4361-9274-EB2ACB8474A5}" type="datetime1">
              <a:rPr lang="nb-NO" noProof="1" dirty="0" smtClean="0"/>
              <a:t>26.09.2022</a:t>
            </a:fld>
            <a:endParaRPr lang="nb-NO" noProof="1"/>
          </a:p>
        </p:txBody>
      </p:sp>
      <p:sp>
        <p:nvSpPr>
          <p:cNvPr id="5" name="Plassholder for bunntekst 4"/>
          <p:cNvSpPr>
            <a:spLocks noGrp="1"/>
          </p:cNvSpPr>
          <p:nvPr>
            <p:ph type="ftr" sz="quarter" idx="11"/>
          </p:nvPr>
        </p:nvSpPr>
        <p:spPr/>
        <p:txBody>
          <a:bodyPr rtlCol="0"/>
          <a:lstStyle/>
          <a:p>
            <a:pPr rtl="0"/>
            <a:endParaRPr lang="nb-NO" noProof="1"/>
          </a:p>
        </p:txBody>
      </p:sp>
      <p:sp>
        <p:nvSpPr>
          <p:cNvPr id="6" name="Plassholder for lysbildenummer 5"/>
          <p:cNvSpPr>
            <a:spLocks noGrp="1"/>
          </p:cNvSpPr>
          <p:nvPr>
            <p:ph type="sldNum" sz="quarter" idx="12"/>
          </p:nvPr>
        </p:nvSpPr>
        <p:spPr/>
        <p:txBody>
          <a:bodyPr rtlCol="0"/>
          <a:lstStyle/>
          <a:p>
            <a:pPr rtl="0"/>
            <a:fld id="{6D22F896-40B5-4ADD-8801-0D06FADFA095}" type="slidenum">
              <a:rPr lang="nb-NO" noProof="1" dirty="0" smtClean="0"/>
              <a:t>‹#›</a:t>
            </a:fld>
            <a:endParaRPr lang="nb-NO" noProof="1"/>
          </a:p>
        </p:txBody>
      </p:sp>
    </p:spTree>
    <p:extLst>
      <p:ext uri="{BB962C8B-B14F-4D97-AF65-F5344CB8AC3E}">
        <p14:creationId xmlns:p14="http://schemas.microsoft.com/office/powerpoint/2010/main" val="1522801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rtlCol="0"/>
          <a:lstStyle/>
          <a:p>
            <a:pPr rtl="0"/>
            <a:r>
              <a:rPr lang="nb-NO" noProof="1"/>
              <a:t>Klikk for å redigere tittelstil i malen</a:t>
            </a:r>
          </a:p>
        </p:txBody>
      </p:sp>
      <p:sp>
        <p:nvSpPr>
          <p:cNvPr id="3" name="Plassholder for innhold 2"/>
          <p:cNvSpPr>
            <a:spLocks noGrp="1"/>
          </p:cNvSpPr>
          <p:nvPr>
            <p:ph sz="half" idx="1"/>
          </p:nvPr>
        </p:nvSpPr>
        <p:spPr>
          <a:xfrm>
            <a:off x="1141410" y="2249486"/>
            <a:ext cx="4878389" cy="3541714"/>
          </a:xfrm>
        </p:spPr>
        <p:txBody>
          <a:bodyPr rtlCol="0"/>
          <a:lstStyle/>
          <a:p>
            <a:pPr lvl="0" rtl="0"/>
            <a:r>
              <a:rPr lang="nb-NO" noProof="1"/>
              <a:t>Klikk for å redigere tekststiler i malen</a:t>
            </a:r>
          </a:p>
          <a:p>
            <a:pPr lvl="1" rtl="0"/>
            <a:r>
              <a:rPr lang="nb-NO" noProof="1"/>
              <a:t>Andre nivå</a:t>
            </a:r>
          </a:p>
          <a:p>
            <a:pPr lvl="2" rtl="0"/>
            <a:r>
              <a:rPr lang="nb-NO" noProof="1"/>
              <a:t>Tredje nivå</a:t>
            </a:r>
          </a:p>
          <a:p>
            <a:pPr lvl="3" rtl="0"/>
            <a:r>
              <a:rPr lang="nb-NO" noProof="1"/>
              <a:t>Fjerde nivå</a:t>
            </a:r>
          </a:p>
          <a:p>
            <a:pPr lvl="4" rtl="0"/>
            <a:r>
              <a:rPr lang="nb-NO" noProof="1"/>
              <a:t>Femte nivå</a:t>
            </a:r>
          </a:p>
        </p:txBody>
      </p:sp>
      <p:sp>
        <p:nvSpPr>
          <p:cNvPr id="4" name="Plassholder for innhold 3"/>
          <p:cNvSpPr>
            <a:spLocks noGrp="1"/>
          </p:cNvSpPr>
          <p:nvPr>
            <p:ph sz="half" idx="2"/>
          </p:nvPr>
        </p:nvSpPr>
        <p:spPr>
          <a:xfrm>
            <a:off x="6172200" y="2249486"/>
            <a:ext cx="4875211" cy="3541714"/>
          </a:xfrm>
        </p:spPr>
        <p:txBody>
          <a:bodyPr rtlCol="0"/>
          <a:lstStyle/>
          <a:p>
            <a:pPr lvl="0" rtl="0"/>
            <a:r>
              <a:rPr lang="nb-NO" noProof="1"/>
              <a:t>Klikk for å redigere tekststiler i malen</a:t>
            </a:r>
          </a:p>
          <a:p>
            <a:pPr lvl="1" rtl="0"/>
            <a:r>
              <a:rPr lang="nb-NO" noProof="1"/>
              <a:t>Andre nivå</a:t>
            </a:r>
          </a:p>
          <a:p>
            <a:pPr lvl="2" rtl="0"/>
            <a:r>
              <a:rPr lang="nb-NO" noProof="1"/>
              <a:t>Tredje nivå</a:t>
            </a:r>
          </a:p>
          <a:p>
            <a:pPr lvl="3" rtl="0"/>
            <a:r>
              <a:rPr lang="nb-NO" noProof="1"/>
              <a:t>Fjerde nivå</a:t>
            </a:r>
          </a:p>
          <a:p>
            <a:pPr lvl="4" rtl="0"/>
            <a:r>
              <a:rPr lang="nb-NO" noProof="1"/>
              <a:t>Femte nivå</a:t>
            </a:r>
          </a:p>
        </p:txBody>
      </p:sp>
      <p:sp>
        <p:nvSpPr>
          <p:cNvPr id="5" name="Plassholder for dato 4"/>
          <p:cNvSpPr>
            <a:spLocks noGrp="1"/>
          </p:cNvSpPr>
          <p:nvPr>
            <p:ph type="dt" sz="half" idx="10"/>
          </p:nvPr>
        </p:nvSpPr>
        <p:spPr/>
        <p:txBody>
          <a:bodyPr rtlCol="0"/>
          <a:lstStyle/>
          <a:p>
            <a:pPr rtl="0"/>
            <a:fld id="{EC6508C9-E0AF-46C0-BF8A-2FB0A80AF7FA}" type="datetime1">
              <a:rPr lang="nb-NO" noProof="1" dirty="0" smtClean="0"/>
              <a:t>26.09.2022</a:t>
            </a:fld>
            <a:endParaRPr lang="nb-NO" noProof="1"/>
          </a:p>
        </p:txBody>
      </p:sp>
      <p:sp>
        <p:nvSpPr>
          <p:cNvPr id="6" name="Plassholder for bunntekst 5"/>
          <p:cNvSpPr>
            <a:spLocks noGrp="1"/>
          </p:cNvSpPr>
          <p:nvPr>
            <p:ph type="ftr" sz="quarter" idx="11"/>
          </p:nvPr>
        </p:nvSpPr>
        <p:spPr/>
        <p:txBody>
          <a:bodyPr rtlCol="0"/>
          <a:lstStyle/>
          <a:p>
            <a:pPr rtl="0"/>
            <a:endParaRPr lang="nb-NO" noProof="1"/>
          </a:p>
        </p:txBody>
      </p:sp>
      <p:sp>
        <p:nvSpPr>
          <p:cNvPr id="7" name="Plassholder for lysbildenummer 6"/>
          <p:cNvSpPr>
            <a:spLocks noGrp="1"/>
          </p:cNvSpPr>
          <p:nvPr>
            <p:ph type="sldNum" sz="quarter" idx="12"/>
          </p:nvPr>
        </p:nvSpPr>
        <p:spPr/>
        <p:txBody>
          <a:bodyPr rtlCol="0"/>
          <a:lstStyle/>
          <a:p>
            <a:pPr rtl="0"/>
            <a:fld id="{6D22F896-40B5-4ADD-8801-0D06FADFA095}" type="slidenum">
              <a:rPr lang="nb-NO" noProof="1" dirty="0" smtClean="0"/>
              <a:t>‹#›</a:t>
            </a:fld>
            <a:endParaRPr lang="nb-NO" noProof="1"/>
          </a:p>
        </p:txBody>
      </p:sp>
    </p:spTree>
    <p:extLst>
      <p:ext uri="{BB962C8B-B14F-4D97-AF65-F5344CB8AC3E}">
        <p14:creationId xmlns:p14="http://schemas.microsoft.com/office/powerpoint/2010/main" val="1214335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141411" y="619126"/>
            <a:ext cx="9906000" cy="1477961"/>
          </a:xfrm>
        </p:spPr>
        <p:txBody>
          <a:bodyPr rtlCol="0"/>
          <a:lstStyle/>
          <a:p>
            <a:pPr rtl="0"/>
            <a:r>
              <a:rPr lang="nb-NO" noProof="1"/>
              <a:t>Klikk for å redigere tittelstil i malen</a:t>
            </a:r>
          </a:p>
        </p:txBody>
      </p:sp>
      <p:sp>
        <p:nvSpPr>
          <p:cNvPr id="3" name="Plassholder for tekst 2"/>
          <p:cNvSpPr>
            <a:spLocks noGrp="1"/>
          </p:cNvSpPr>
          <p:nvPr>
            <p:ph type="body" idx="1"/>
          </p:nvPr>
        </p:nvSpPr>
        <p:spPr>
          <a:xfrm>
            <a:off x="1370019" y="2249486"/>
            <a:ext cx="4649783" cy="823912"/>
          </a:xfrm>
        </p:spPr>
        <p:txBody>
          <a:bodyPr rtlCol="0"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b-NO" noProof="1"/>
              <a:t>Klikk for å redigere tekststiler i malen</a:t>
            </a:r>
          </a:p>
        </p:txBody>
      </p:sp>
      <p:sp>
        <p:nvSpPr>
          <p:cNvPr id="4" name="Plassholder for innhold 3"/>
          <p:cNvSpPr>
            <a:spLocks noGrp="1"/>
          </p:cNvSpPr>
          <p:nvPr>
            <p:ph sz="half" idx="2"/>
          </p:nvPr>
        </p:nvSpPr>
        <p:spPr>
          <a:xfrm>
            <a:off x="1141410" y="3073397"/>
            <a:ext cx="4878391" cy="2717801"/>
          </a:xfrm>
        </p:spPr>
        <p:txBody>
          <a:bodyPr rtlCol="0"/>
          <a:lstStyle/>
          <a:p>
            <a:pPr lvl="0" rtl="0"/>
            <a:r>
              <a:rPr lang="nb-NO" noProof="1"/>
              <a:t>Klikk for å redigere tekststiler i malen</a:t>
            </a:r>
          </a:p>
          <a:p>
            <a:pPr lvl="1" rtl="0"/>
            <a:r>
              <a:rPr lang="nb-NO" noProof="1"/>
              <a:t>Andre nivå</a:t>
            </a:r>
          </a:p>
          <a:p>
            <a:pPr lvl="2" rtl="0"/>
            <a:r>
              <a:rPr lang="nb-NO" noProof="1"/>
              <a:t>Tredje nivå</a:t>
            </a:r>
          </a:p>
          <a:p>
            <a:pPr lvl="3" rtl="0"/>
            <a:r>
              <a:rPr lang="nb-NO" noProof="1"/>
              <a:t>Fjerde nivå</a:t>
            </a:r>
          </a:p>
          <a:p>
            <a:pPr lvl="4" rtl="0"/>
            <a:r>
              <a:rPr lang="nb-NO" noProof="1"/>
              <a:t>Femte nivå</a:t>
            </a:r>
          </a:p>
        </p:txBody>
      </p:sp>
      <p:sp>
        <p:nvSpPr>
          <p:cNvPr id="5" name="Plassholder for tekst 4"/>
          <p:cNvSpPr>
            <a:spLocks noGrp="1"/>
          </p:cNvSpPr>
          <p:nvPr>
            <p:ph type="body" sz="quarter" idx="3"/>
          </p:nvPr>
        </p:nvSpPr>
        <p:spPr>
          <a:xfrm>
            <a:off x="6400808" y="2249485"/>
            <a:ext cx="4646602" cy="823912"/>
          </a:xfrm>
        </p:spPr>
        <p:txBody>
          <a:bodyPr rtlCol="0"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b-NO" noProof="1"/>
              <a:t>Klikk for å redigere tekststiler i malen</a:t>
            </a:r>
          </a:p>
        </p:txBody>
      </p:sp>
      <p:sp>
        <p:nvSpPr>
          <p:cNvPr id="6" name="Plassholder for innhold 5"/>
          <p:cNvSpPr>
            <a:spLocks noGrp="1"/>
          </p:cNvSpPr>
          <p:nvPr>
            <p:ph sz="quarter" idx="4"/>
          </p:nvPr>
        </p:nvSpPr>
        <p:spPr>
          <a:xfrm>
            <a:off x="6172200" y="3073397"/>
            <a:ext cx="4875210" cy="2717801"/>
          </a:xfrm>
        </p:spPr>
        <p:txBody>
          <a:bodyPr rtlCol="0"/>
          <a:lstStyle/>
          <a:p>
            <a:pPr lvl="0" rtl="0"/>
            <a:r>
              <a:rPr lang="nb-NO" noProof="1"/>
              <a:t>Klikk for å redigere tekststiler i malen</a:t>
            </a:r>
          </a:p>
          <a:p>
            <a:pPr lvl="1" rtl="0"/>
            <a:r>
              <a:rPr lang="nb-NO" noProof="1"/>
              <a:t>Andre nivå</a:t>
            </a:r>
          </a:p>
          <a:p>
            <a:pPr lvl="2" rtl="0"/>
            <a:r>
              <a:rPr lang="nb-NO" noProof="1"/>
              <a:t>Tredje nivå</a:t>
            </a:r>
          </a:p>
          <a:p>
            <a:pPr lvl="3" rtl="0"/>
            <a:r>
              <a:rPr lang="nb-NO" noProof="1"/>
              <a:t>Fjerde nivå</a:t>
            </a:r>
          </a:p>
          <a:p>
            <a:pPr lvl="4" rtl="0"/>
            <a:r>
              <a:rPr lang="nb-NO" noProof="1"/>
              <a:t>Femte nivå</a:t>
            </a:r>
          </a:p>
        </p:txBody>
      </p:sp>
      <p:sp>
        <p:nvSpPr>
          <p:cNvPr id="7" name="Plassholder for dato 6"/>
          <p:cNvSpPr>
            <a:spLocks noGrp="1"/>
          </p:cNvSpPr>
          <p:nvPr>
            <p:ph type="dt" sz="half" idx="10"/>
          </p:nvPr>
        </p:nvSpPr>
        <p:spPr/>
        <p:txBody>
          <a:bodyPr rtlCol="0"/>
          <a:lstStyle/>
          <a:p>
            <a:pPr rtl="0"/>
            <a:fld id="{73CD9EB2-34CC-43F4-8296-72478168EE64}" type="datetime1">
              <a:rPr lang="nb-NO" noProof="1" dirty="0" smtClean="0"/>
              <a:t>26.09.2022</a:t>
            </a:fld>
            <a:endParaRPr lang="nb-NO" noProof="1"/>
          </a:p>
        </p:txBody>
      </p:sp>
      <p:sp>
        <p:nvSpPr>
          <p:cNvPr id="8" name="Plassholder for bunntekst 7"/>
          <p:cNvSpPr>
            <a:spLocks noGrp="1"/>
          </p:cNvSpPr>
          <p:nvPr>
            <p:ph type="ftr" sz="quarter" idx="11"/>
          </p:nvPr>
        </p:nvSpPr>
        <p:spPr/>
        <p:txBody>
          <a:bodyPr rtlCol="0"/>
          <a:lstStyle/>
          <a:p>
            <a:pPr rtl="0"/>
            <a:endParaRPr lang="nb-NO" noProof="1"/>
          </a:p>
        </p:txBody>
      </p:sp>
      <p:sp>
        <p:nvSpPr>
          <p:cNvPr id="9" name="Plassholder for lysbildenummer 8"/>
          <p:cNvSpPr>
            <a:spLocks noGrp="1"/>
          </p:cNvSpPr>
          <p:nvPr>
            <p:ph type="sldNum" sz="quarter" idx="12"/>
          </p:nvPr>
        </p:nvSpPr>
        <p:spPr/>
        <p:txBody>
          <a:bodyPr rtlCol="0"/>
          <a:lstStyle/>
          <a:p>
            <a:pPr rtl="0"/>
            <a:fld id="{6D22F896-40B5-4ADD-8801-0D06FADFA095}" type="slidenum">
              <a:rPr lang="nb-NO" noProof="1" dirty="0" smtClean="0"/>
              <a:t>‹#›</a:t>
            </a:fld>
            <a:endParaRPr lang="nb-NO" noProof="1"/>
          </a:p>
        </p:txBody>
      </p:sp>
    </p:spTree>
    <p:extLst>
      <p:ext uri="{BB962C8B-B14F-4D97-AF65-F5344CB8AC3E}">
        <p14:creationId xmlns:p14="http://schemas.microsoft.com/office/powerpoint/2010/main" val="846593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rtlCol="0"/>
          <a:lstStyle/>
          <a:p>
            <a:pPr rtl="0"/>
            <a:r>
              <a:rPr lang="nb-NO" noProof="1"/>
              <a:t>Klikk for å redigere tittelstil i malen</a:t>
            </a:r>
          </a:p>
        </p:txBody>
      </p:sp>
      <p:sp>
        <p:nvSpPr>
          <p:cNvPr id="3" name="Plassholder for dato 2"/>
          <p:cNvSpPr>
            <a:spLocks noGrp="1"/>
          </p:cNvSpPr>
          <p:nvPr>
            <p:ph type="dt" sz="half" idx="10"/>
          </p:nvPr>
        </p:nvSpPr>
        <p:spPr/>
        <p:txBody>
          <a:bodyPr rtlCol="0"/>
          <a:lstStyle/>
          <a:p>
            <a:pPr rtl="0"/>
            <a:fld id="{A4378287-FDB3-4465-A9CC-9F4862856148}" type="datetime1">
              <a:rPr lang="nb-NO" noProof="1" dirty="0" smtClean="0"/>
              <a:t>26.09.2022</a:t>
            </a:fld>
            <a:endParaRPr lang="nb-NO" noProof="1"/>
          </a:p>
        </p:txBody>
      </p:sp>
      <p:sp>
        <p:nvSpPr>
          <p:cNvPr id="4" name="Plassholder for bunntekst 3"/>
          <p:cNvSpPr>
            <a:spLocks noGrp="1"/>
          </p:cNvSpPr>
          <p:nvPr>
            <p:ph type="ftr" sz="quarter" idx="11"/>
          </p:nvPr>
        </p:nvSpPr>
        <p:spPr/>
        <p:txBody>
          <a:bodyPr rtlCol="0"/>
          <a:lstStyle/>
          <a:p>
            <a:pPr rtl="0"/>
            <a:endParaRPr lang="nb-NO" noProof="1"/>
          </a:p>
        </p:txBody>
      </p:sp>
      <p:sp>
        <p:nvSpPr>
          <p:cNvPr id="5" name="Plassholder for lysbildenummer 4"/>
          <p:cNvSpPr>
            <a:spLocks noGrp="1"/>
          </p:cNvSpPr>
          <p:nvPr>
            <p:ph type="sldNum" sz="quarter" idx="12"/>
          </p:nvPr>
        </p:nvSpPr>
        <p:spPr/>
        <p:txBody>
          <a:bodyPr rtlCol="0"/>
          <a:lstStyle/>
          <a:p>
            <a:pPr rtl="0"/>
            <a:fld id="{6D22F896-40B5-4ADD-8801-0D06FADFA095}" type="slidenum">
              <a:rPr lang="nb-NO" noProof="1" dirty="0" smtClean="0"/>
              <a:t>‹#›</a:t>
            </a:fld>
            <a:endParaRPr lang="nb-NO" noProof="1"/>
          </a:p>
        </p:txBody>
      </p:sp>
    </p:spTree>
    <p:extLst>
      <p:ext uri="{BB962C8B-B14F-4D97-AF65-F5344CB8AC3E}">
        <p14:creationId xmlns:p14="http://schemas.microsoft.com/office/powerpoint/2010/main" val="1876122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rtlCol="0"/>
          <a:lstStyle/>
          <a:p>
            <a:pPr rtl="0"/>
            <a:fld id="{A06B48E4-A3AF-4350-A00A-37B7EA0468F9}" type="datetime1">
              <a:rPr lang="nb-NO" noProof="1" dirty="0" smtClean="0"/>
              <a:t>26.09.2022</a:t>
            </a:fld>
            <a:endParaRPr lang="nb-NO" noProof="1"/>
          </a:p>
        </p:txBody>
      </p:sp>
      <p:sp>
        <p:nvSpPr>
          <p:cNvPr id="3" name="Plassholder for bunntekst 2"/>
          <p:cNvSpPr>
            <a:spLocks noGrp="1"/>
          </p:cNvSpPr>
          <p:nvPr>
            <p:ph type="ftr" sz="quarter" idx="11"/>
          </p:nvPr>
        </p:nvSpPr>
        <p:spPr/>
        <p:txBody>
          <a:bodyPr rtlCol="0"/>
          <a:lstStyle/>
          <a:p>
            <a:pPr rtl="0"/>
            <a:endParaRPr lang="nb-NO" noProof="1"/>
          </a:p>
        </p:txBody>
      </p:sp>
      <p:sp>
        <p:nvSpPr>
          <p:cNvPr id="4" name="Plassholder for lysbildenummer 3"/>
          <p:cNvSpPr>
            <a:spLocks noGrp="1"/>
          </p:cNvSpPr>
          <p:nvPr>
            <p:ph type="sldNum" sz="quarter" idx="12"/>
          </p:nvPr>
        </p:nvSpPr>
        <p:spPr/>
        <p:txBody>
          <a:bodyPr rtlCol="0"/>
          <a:lstStyle/>
          <a:p>
            <a:pPr rtl="0"/>
            <a:fld id="{6D22F896-40B5-4ADD-8801-0D06FADFA095}" type="slidenum">
              <a:rPr lang="nb-NO" noProof="1" dirty="0" smtClean="0"/>
              <a:t>‹#›</a:t>
            </a:fld>
            <a:endParaRPr lang="nb-NO" noProof="1"/>
          </a:p>
        </p:txBody>
      </p:sp>
    </p:spTree>
    <p:extLst>
      <p:ext uri="{BB962C8B-B14F-4D97-AF65-F5344CB8AC3E}">
        <p14:creationId xmlns:p14="http://schemas.microsoft.com/office/powerpoint/2010/main" val="1996950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bildetekst">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146705" y="609601"/>
            <a:ext cx="3856037" cy="1639884"/>
          </a:xfrm>
        </p:spPr>
        <p:txBody>
          <a:bodyPr rtlCol="0" anchor="b"/>
          <a:lstStyle>
            <a:lvl1pPr>
              <a:defRPr sz="3200"/>
            </a:lvl1pPr>
          </a:lstStyle>
          <a:p>
            <a:pPr rtl="0"/>
            <a:r>
              <a:rPr lang="nb-NO" noProof="1"/>
              <a:t>Klikk for å redigere tittelstil i malen</a:t>
            </a:r>
          </a:p>
        </p:txBody>
      </p:sp>
      <p:sp>
        <p:nvSpPr>
          <p:cNvPr id="3" name="Plassholder for innhold 2"/>
          <p:cNvSpPr>
            <a:spLocks noGrp="1"/>
          </p:cNvSpPr>
          <p:nvPr>
            <p:ph idx="1"/>
          </p:nvPr>
        </p:nvSpPr>
        <p:spPr>
          <a:xfrm>
            <a:off x="5156200" y="592666"/>
            <a:ext cx="5891209" cy="5198534"/>
          </a:xfrm>
        </p:spPr>
        <p:txBody>
          <a:bodyPr rtlCol="0" anchor="ctr"/>
          <a:lstStyle/>
          <a:p>
            <a:pPr lvl="0" rtl="0"/>
            <a:r>
              <a:rPr lang="nb-NO" noProof="1"/>
              <a:t>Klikk for å redigere tekststiler i malen</a:t>
            </a:r>
          </a:p>
          <a:p>
            <a:pPr lvl="1" rtl="0"/>
            <a:r>
              <a:rPr lang="nb-NO" noProof="1"/>
              <a:t>Andre nivå</a:t>
            </a:r>
          </a:p>
          <a:p>
            <a:pPr lvl="2" rtl="0"/>
            <a:r>
              <a:rPr lang="nb-NO" noProof="1"/>
              <a:t>Tredje nivå</a:t>
            </a:r>
          </a:p>
          <a:p>
            <a:pPr lvl="3" rtl="0"/>
            <a:r>
              <a:rPr lang="nb-NO" noProof="1"/>
              <a:t>Fjerde nivå</a:t>
            </a:r>
          </a:p>
          <a:p>
            <a:pPr lvl="4" rtl="0"/>
            <a:r>
              <a:rPr lang="nb-NO" noProof="1"/>
              <a:t>Femte nivå</a:t>
            </a:r>
          </a:p>
        </p:txBody>
      </p:sp>
      <p:sp>
        <p:nvSpPr>
          <p:cNvPr id="4" name="Plassholder for tekst 3"/>
          <p:cNvSpPr>
            <a:spLocks noGrp="1"/>
          </p:cNvSpPr>
          <p:nvPr>
            <p:ph type="body" sz="half" idx="2"/>
          </p:nvPr>
        </p:nvSpPr>
        <p:spPr>
          <a:xfrm>
            <a:off x="1146705" y="2249486"/>
            <a:ext cx="3856037" cy="3541714"/>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b-NO" noProof="1"/>
              <a:t>Klikk for å redigere tekststiler i malen</a:t>
            </a:r>
          </a:p>
        </p:txBody>
      </p:sp>
      <p:sp>
        <p:nvSpPr>
          <p:cNvPr id="5" name="Plassholder for dato 4"/>
          <p:cNvSpPr>
            <a:spLocks noGrp="1"/>
          </p:cNvSpPr>
          <p:nvPr>
            <p:ph type="dt" sz="half" idx="10"/>
          </p:nvPr>
        </p:nvSpPr>
        <p:spPr/>
        <p:txBody>
          <a:bodyPr rtlCol="0"/>
          <a:lstStyle/>
          <a:p>
            <a:pPr rtl="0"/>
            <a:fld id="{B43B06B9-6D0C-493B-952F-8E7F14AFA875}" type="datetime1">
              <a:rPr lang="nb-NO" noProof="1" dirty="0" smtClean="0"/>
              <a:t>26.09.2022</a:t>
            </a:fld>
            <a:endParaRPr lang="nb-NO" noProof="1"/>
          </a:p>
        </p:txBody>
      </p:sp>
      <p:sp>
        <p:nvSpPr>
          <p:cNvPr id="6" name="Plassholder for bunntekst 5"/>
          <p:cNvSpPr>
            <a:spLocks noGrp="1"/>
          </p:cNvSpPr>
          <p:nvPr>
            <p:ph type="ftr" sz="quarter" idx="11"/>
          </p:nvPr>
        </p:nvSpPr>
        <p:spPr/>
        <p:txBody>
          <a:bodyPr rtlCol="0"/>
          <a:lstStyle/>
          <a:p>
            <a:pPr rtl="0"/>
            <a:endParaRPr lang="nb-NO" noProof="1"/>
          </a:p>
        </p:txBody>
      </p:sp>
      <p:sp>
        <p:nvSpPr>
          <p:cNvPr id="7" name="Plassholder for lysbildenummer 6"/>
          <p:cNvSpPr>
            <a:spLocks noGrp="1"/>
          </p:cNvSpPr>
          <p:nvPr>
            <p:ph type="sldNum" sz="quarter" idx="12"/>
          </p:nvPr>
        </p:nvSpPr>
        <p:spPr/>
        <p:txBody>
          <a:bodyPr rtlCol="0"/>
          <a:lstStyle/>
          <a:p>
            <a:pPr rtl="0"/>
            <a:fld id="{6D22F896-40B5-4ADD-8801-0D06FADFA095}" type="slidenum">
              <a:rPr lang="nb-NO" noProof="1" dirty="0" smtClean="0"/>
              <a:t>‹#›</a:t>
            </a:fld>
            <a:endParaRPr lang="nb-NO" noProof="1"/>
          </a:p>
        </p:txBody>
      </p:sp>
    </p:spTree>
    <p:extLst>
      <p:ext uri="{BB962C8B-B14F-4D97-AF65-F5344CB8AC3E}">
        <p14:creationId xmlns:p14="http://schemas.microsoft.com/office/powerpoint/2010/main" val="2061360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bildetekst">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141413" y="609600"/>
            <a:ext cx="5934508" cy="1639886"/>
          </a:xfrm>
        </p:spPr>
        <p:txBody>
          <a:bodyPr rtlCol="0" anchor="b"/>
          <a:lstStyle>
            <a:lvl1pPr>
              <a:defRPr sz="3200"/>
            </a:lvl1pPr>
          </a:lstStyle>
          <a:p>
            <a:pPr rtl="0"/>
            <a:r>
              <a:rPr lang="nb-NO" noProof="1"/>
              <a:t>Klikk for å redigere tittelstil i malen</a:t>
            </a:r>
          </a:p>
        </p:txBody>
      </p:sp>
      <p:sp>
        <p:nvSpPr>
          <p:cNvPr id="3" name="Plassholder for bilde 2"/>
          <p:cNvSpPr>
            <a:spLocks noGrp="1" noChangeAspect="1"/>
          </p:cNvSpPr>
          <p:nvPr>
            <p:ph type="pic" idx="1" hasCustomPrompt="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nb-NO" noProof="1"/>
              <a:t>Klikk ikonet for å legge til bilde</a:t>
            </a:r>
          </a:p>
        </p:txBody>
      </p:sp>
      <p:sp>
        <p:nvSpPr>
          <p:cNvPr id="4" name="Plassholder for tekst 3"/>
          <p:cNvSpPr>
            <a:spLocks noGrp="1"/>
          </p:cNvSpPr>
          <p:nvPr>
            <p:ph type="body" sz="half" idx="2"/>
          </p:nvPr>
        </p:nvSpPr>
        <p:spPr>
          <a:xfrm>
            <a:off x="1141410" y="2249486"/>
            <a:ext cx="5934511" cy="3541714"/>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b-NO" noProof="1"/>
              <a:t>Klikk for å redigere tekststiler i malen</a:t>
            </a:r>
          </a:p>
        </p:txBody>
      </p:sp>
      <p:sp>
        <p:nvSpPr>
          <p:cNvPr id="5" name="Plassholder for dato 4"/>
          <p:cNvSpPr>
            <a:spLocks noGrp="1"/>
          </p:cNvSpPr>
          <p:nvPr>
            <p:ph type="dt" sz="half" idx="10"/>
          </p:nvPr>
        </p:nvSpPr>
        <p:spPr/>
        <p:txBody>
          <a:bodyPr rtlCol="0"/>
          <a:lstStyle/>
          <a:p>
            <a:pPr rtl="0"/>
            <a:fld id="{766195F2-F102-48E4-AE34-467427A81F8C}" type="datetime1">
              <a:rPr lang="nb-NO" noProof="1" dirty="0" smtClean="0"/>
              <a:t>26.09.2022</a:t>
            </a:fld>
            <a:endParaRPr lang="nb-NO" noProof="1"/>
          </a:p>
        </p:txBody>
      </p:sp>
      <p:sp>
        <p:nvSpPr>
          <p:cNvPr id="6" name="Plassholder for bunntekst 5"/>
          <p:cNvSpPr>
            <a:spLocks noGrp="1"/>
          </p:cNvSpPr>
          <p:nvPr>
            <p:ph type="ftr" sz="quarter" idx="11"/>
          </p:nvPr>
        </p:nvSpPr>
        <p:spPr/>
        <p:txBody>
          <a:bodyPr rtlCol="0"/>
          <a:lstStyle/>
          <a:p>
            <a:pPr rtl="0"/>
            <a:endParaRPr lang="nb-NO" noProof="1"/>
          </a:p>
        </p:txBody>
      </p:sp>
      <p:sp>
        <p:nvSpPr>
          <p:cNvPr id="7" name="Plassholder for lysbildenummer 6"/>
          <p:cNvSpPr>
            <a:spLocks noGrp="1"/>
          </p:cNvSpPr>
          <p:nvPr>
            <p:ph type="sldNum" sz="quarter" idx="12"/>
          </p:nvPr>
        </p:nvSpPr>
        <p:spPr/>
        <p:txBody>
          <a:bodyPr rtlCol="0"/>
          <a:lstStyle/>
          <a:p>
            <a:pPr rtl="0"/>
            <a:fld id="{6D22F896-40B5-4ADD-8801-0D06FADFA095}" type="slidenum">
              <a:rPr lang="nb-NO" noProof="1" dirty="0" smtClean="0"/>
              <a:t>‹#›</a:t>
            </a:fld>
            <a:endParaRPr lang="nb-NO" noProof="1"/>
          </a:p>
        </p:txBody>
      </p:sp>
    </p:spTree>
    <p:extLst>
      <p:ext uri="{BB962C8B-B14F-4D97-AF65-F5344CB8AC3E}">
        <p14:creationId xmlns:p14="http://schemas.microsoft.com/office/powerpoint/2010/main" val="1109866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Bilde 2" descr="\\DROBO-FS\QuickDrops\JB\PPTX NG\Droplets\LightingOverlay.png"/>
          <p:cNvPicPr>
            <a:picLocks noChangeAspect="1" noChangeArrowheads="1"/>
          </p:cNvPicPr>
          <p:nvPr/>
        </p:nvPicPr>
        <p:blipFill>
          <a:blip r:embed="rId19" cstate="email">
            <a:alphaModFix amt="30000"/>
            <a:duotone>
              <a:prstClr val="black"/>
              <a:schemeClr val="tx2">
                <a:tint val="45000"/>
                <a:satMod val="400000"/>
              </a:schemeClr>
            </a:duotone>
            <a:extLst>
              <a:ext uri="{28A0092B-C50C-407E-A947-70E740481C1C}">
                <a14:useLocalDpi xmlns:a14="http://schemas.microsoft.com/office/drawing/2010/main"/>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uppe 7" hidden="1"/>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uppe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uppe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Plassholder for tittel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pPr rtl="0"/>
            <a:endParaRPr lang="nb-NO" noProof="1"/>
          </a:p>
        </p:txBody>
      </p:sp>
      <p:sp>
        <p:nvSpPr>
          <p:cNvPr id="3" name="Plassholder for tekst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rtl="0"/>
            <a:r>
              <a:rPr lang="nb-NO" noProof="1"/>
              <a:t>Klikk for å redigere tekststiler i malen</a:t>
            </a:r>
          </a:p>
          <a:p>
            <a:pPr lvl="1" rtl="0"/>
            <a:r>
              <a:rPr lang="nb-NO" noProof="1"/>
              <a:t>Andre nivå</a:t>
            </a:r>
          </a:p>
          <a:p>
            <a:pPr lvl="2" rtl="0"/>
            <a:r>
              <a:rPr lang="nb-NO" noProof="1"/>
              <a:t>Tredje nivå</a:t>
            </a:r>
          </a:p>
          <a:p>
            <a:pPr lvl="3" rtl="0"/>
            <a:r>
              <a:rPr lang="nb-NO" noProof="1"/>
              <a:t>Fjerde nivå</a:t>
            </a:r>
          </a:p>
          <a:p>
            <a:pPr lvl="4" rtl="0"/>
            <a:r>
              <a:rPr lang="nb-NO" noProof="1"/>
              <a:t>Femte nivå</a:t>
            </a:r>
          </a:p>
        </p:txBody>
      </p:sp>
      <p:sp>
        <p:nvSpPr>
          <p:cNvPr id="4" name="Plassholder for dato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fld id="{0B57211F-7DBF-4442-986A-07AD99BC5CBB}" type="datetime1">
              <a:rPr lang="nb-NO" noProof="1" dirty="0" smtClean="0"/>
              <a:t>26.09.2022</a:t>
            </a:fld>
            <a:endParaRPr lang="nb-NO" noProof="1"/>
          </a:p>
        </p:txBody>
      </p:sp>
      <p:sp>
        <p:nvSpPr>
          <p:cNvPr id="5" name="Plassholder for bunntekst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pPr rtl="0"/>
            <a:endParaRPr lang="nb-NO" noProof="1"/>
          </a:p>
        </p:txBody>
      </p:sp>
      <p:sp>
        <p:nvSpPr>
          <p:cNvPr id="6" name="Plassholder for lysbildenumm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fld id="{6D22F896-40B5-4ADD-8801-0D06FADFA095}" type="slidenum">
              <a:rPr lang="nb-NO" noProof="1" dirty="0" smtClean="0"/>
              <a:pPr/>
              <a:t>‹#›</a:t>
            </a:fld>
            <a:endParaRPr lang="nb-NO" noProof="1"/>
          </a:p>
        </p:txBody>
      </p:sp>
    </p:spTree>
    <p:extLst>
      <p:ext uri="{BB962C8B-B14F-4D97-AF65-F5344CB8AC3E}">
        <p14:creationId xmlns:p14="http://schemas.microsoft.com/office/powerpoint/2010/main" val="3191852219"/>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cstate="email">
            <a:duotone>
              <a:schemeClr val="bg2">
                <a:shade val="48000"/>
                <a:hueMod val="106000"/>
                <a:satMod val="140000"/>
                <a:lumMod val="42000"/>
              </a:schemeClr>
              <a:schemeClr val="bg2">
                <a:tint val="98000"/>
                <a:hueMod val="92000"/>
                <a:satMod val="220000"/>
                <a:lumMod val="90000"/>
              </a:schemeClr>
            </a:duotone>
            <a:extLst>
              <a:ext uri="{28A0092B-C50C-407E-A947-70E740481C1C}">
                <a14:useLocalDpi xmlns:a14="http://schemas.microsoft.com/office/drawing/2010/main"/>
              </a:ext>
            </a:extLst>
          </a:blip>
          <a:stretch/>
        </a:blipFill>
        <a:effectLst/>
      </p:bgPr>
    </p:bg>
    <p:spTree>
      <p:nvGrpSpPr>
        <p:cNvPr id="1" name=""/>
        <p:cNvGrpSpPr/>
        <p:nvPr/>
      </p:nvGrpSpPr>
      <p:grpSpPr>
        <a:xfrm>
          <a:off x="0" y="0"/>
          <a:ext cx="0" cy="0"/>
          <a:chOff x="0" y="0"/>
          <a:chExt cx="0" cy="0"/>
        </a:xfrm>
      </p:grpSpPr>
      <p:grpSp>
        <p:nvGrpSpPr>
          <p:cNvPr id="10" name="Gruppe 9">
            <a:extLst>
              <a:ext uri="{FF2B5EF4-FFF2-40B4-BE49-F238E27FC236}">
                <a16:creationId xmlns:a16="http://schemas.microsoft.com/office/drawing/2014/main" id="{788D5DFD-FA42-4EB0-B24E-4180C0CC5A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12192003" cy="6858001"/>
            <a:chOff x="0" y="-1"/>
            <a:chExt cx="12192003" cy="6858001"/>
          </a:xfrm>
        </p:grpSpPr>
        <p:sp useBgFill="1">
          <p:nvSpPr>
            <p:cNvPr id="11" name="Rektangel 10">
              <a:extLst>
                <a:ext uri="{FF2B5EF4-FFF2-40B4-BE49-F238E27FC236}">
                  <a16:creationId xmlns:a16="http://schemas.microsoft.com/office/drawing/2014/main" id="{CC864817-5955-484B-9D1F-9BC8DB7398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b-NO"/>
            </a:p>
          </p:txBody>
        </p:sp>
        <p:pic>
          <p:nvPicPr>
            <p:cNvPr id="12" name="Bilde 2">
              <a:extLst>
                <a:ext uri="{FF2B5EF4-FFF2-40B4-BE49-F238E27FC236}">
                  <a16:creationId xmlns:a16="http://schemas.microsoft.com/office/drawing/2014/main" id="{280C083F-71A6-4E55-AE35-586518FE29BC}"/>
                </a:ext>
                <a:ext uri="{C183D7F6-B498-43B3-948B-1728B52AA6E4}">
                  <adec:decorative xmlns:adec="http://schemas.microsoft.com/office/drawing/2017/decorative" val="1"/>
                </a:ext>
              </a:extLst>
            </p:cNvPr>
            <p:cNvPicPr>
              <a:picLocks noChangeAspect="1" noChangeArrowheads="1"/>
            </p:cNvPicPr>
            <p:nvPr>
              <p:extLst>
                <p:ext uri="{386F3935-93C4-4BCD-93E2-E3B085C9AB24}">
                  <p16:designElem xmlns:p16="http://schemas.microsoft.com/office/powerpoint/2015/main" val="1"/>
                </p:ext>
              </p:extLst>
            </p:nvPr>
          </p:nvPicPr>
          <p:blipFill>
            <a:blip r:embed="rId4" cstate="email">
              <a:alphaModFix amt="30000"/>
              <a:duotone>
                <a:prstClr val="black"/>
                <a:schemeClr val="tx2">
                  <a:tint val="45000"/>
                  <a:satMod val="400000"/>
                </a:schemeClr>
              </a:duotone>
              <a:extLst>
                <a:ext uri="{28A0092B-C50C-407E-A947-70E740481C1C}">
                  <a14:useLocalDpi xmlns:a14="http://schemas.microsoft.com/office/drawing/2010/main"/>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xmlns:a16="http://schemas.microsoft.com/office/drawing/2014/main" xmlns:p14="http://schemas.microsoft.com/office/powerpoint/2010/main">
                  <a:solidFill>
                    <a:srgbClr val="FFFFFF"/>
                  </a:solidFill>
                </a14:hiddenFill>
              </a:ext>
            </a:extLst>
          </p:spPr>
        </p:pic>
      </p:grpSp>
      <p:pic>
        <p:nvPicPr>
          <p:cNvPr id="5" name="Bilde 4" descr="Lyspære">
            <a:extLst>
              <a:ext uri="{FF2B5EF4-FFF2-40B4-BE49-F238E27FC236}">
                <a16:creationId xmlns:a16="http://schemas.microsoft.com/office/drawing/2014/main" id="{AC06F95D-BA5D-4DEE-93EF-3FE3173D13FF}"/>
              </a:ext>
            </a:extLst>
          </p:cNvPr>
          <p:cNvPicPr>
            <a:picLocks noChangeAspect="1"/>
          </p:cNvPicPr>
          <p:nvPr/>
        </p:nvPicPr>
        <p:blipFill rotWithShape="1">
          <a:blip r:embed="rId5" cstate="email">
            <a:alphaModFix/>
            <a:extLst>
              <a:ext uri="{28A0092B-C50C-407E-A947-70E740481C1C}">
                <a14:useLocalDpi xmlns:a14="http://schemas.microsoft.com/office/drawing/2010/main"/>
              </a:ext>
            </a:extLst>
          </a:blip>
          <a:srcRect/>
          <a:stretch/>
        </p:blipFill>
        <p:spPr>
          <a:xfrm>
            <a:off x="-3295214" y="844290"/>
            <a:ext cx="12188389" cy="6857990"/>
          </a:xfrm>
          <a:prstGeom prst="rect">
            <a:avLst/>
          </a:prstGeom>
        </p:spPr>
      </p:pic>
      <p:grpSp>
        <p:nvGrpSpPr>
          <p:cNvPr id="14" name="Gruppe 13">
            <a:extLst>
              <a:ext uri="{FF2B5EF4-FFF2-40B4-BE49-F238E27FC236}">
                <a16:creationId xmlns:a16="http://schemas.microsoft.com/office/drawing/2014/main" id="{D44056DF-7985-4692-968A-466E9E6AF7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5895" y="2235200"/>
            <a:ext cx="10982062" cy="2396067"/>
            <a:chOff x="605895" y="2235200"/>
            <a:chExt cx="10982062" cy="2396067"/>
          </a:xfrm>
        </p:grpSpPr>
        <p:sp>
          <p:nvSpPr>
            <p:cNvPr id="15" name="Rektangel med avrundede hjørner diagonalt 7">
              <a:extLst>
                <a:ext uri="{FF2B5EF4-FFF2-40B4-BE49-F238E27FC236}">
                  <a16:creationId xmlns:a16="http://schemas.microsoft.com/office/drawing/2014/main" id="{B414A174-532A-4602-934F-9858D1D868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82333" y="2235200"/>
              <a:ext cx="7027334" cy="2396067"/>
            </a:xfrm>
            <a:prstGeom prst="round2DiagRect">
              <a:avLst>
                <a:gd name="adj1" fmla="val 9246"/>
                <a:gd name="adj2" fmla="val 0"/>
              </a:avLst>
            </a:prstGeom>
            <a:solidFill>
              <a:schemeClr val="bg1">
                <a:alpha val="80000"/>
              </a:schemeClr>
            </a:solidFill>
            <a:ln w="19050" cap="sq">
              <a:solidFill>
                <a:schemeClr val="tx2">
                  <a:alpha val="60000"/>
                </a:scheme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nb-NO"/>
            </a:p>
          </p:txBody>
        </p:sp>
        <p:grpSp>
          <p:nvGrpSpPr>
            <p:cNvPr id="16" name="Gruppe 15">
              <a:extLst>
                <a:ext uri="{FF2B5EF4-FFF2-40B4-BE49-F238E27FC236}">
                  <a16:creationId xmlns:a16="http://schemas.microsoft.com/office/drawing/2014/main" id="{940B0C0C-7F94-4725-8108-62B3B7A5AE7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05895" y="2900097"/>
              <a:ext cx="10982062" cy="1211524"/>
              <a:chOff x="605895" y="2900097"/>
              <a:chExt cx="10982062" cy="1211524"/>
            </a:xfrm>
          </p:grpSpPr>
          <p:sp>
            <p:nvSpPr>
              <p:cNvPr id="17" name="Frihåndsform 32">
                <a:extLst>
                  <a:ext uri="{FF2B5EF4-FFF2-40B4-BE49-F238E27FC236}">
                    <a16:creationId xmlns:a16="http://schemas.microsoft.com/office/drawing/2014/main" id="{367EAC5B-1891-480A-A3AD-B9F6A88FAC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flipV="1">
                <a:off x="9653587" y="3379784"/>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18" name="Frihåndsform 33">
                <a:extLst>
                  <a:ext uri="{FF2B5EF4-FFF2-40B4-BE49-F238E27FC236}">
                    <a16:creationId xmlns:a16="http://schemas.microsoft.com/office/drawing/2014/main" id="{E33FF633-15BA-464F-8F5B-26C56665F79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flipV="1">
                <a:off x="10078244" y="3310728"/>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19" name="Frihåndsform 34">
                <a:extLst>
                  <a:ext uri="{FF2B5EF4-FFF2-40B4-BE49-F238E27FC236}">
                    <a16:creationId xmlns:a16="http://schemas.microsoft.com/office/drawing/2014/main" id="{0C949DF6-E66B-4DB8-AB52-30CA781B48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flipV="1">
                <a:off x="11146631" y="3574253"/>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0" name="Frihåndsform 37">
                <a:extLst>
                  <a:ext uri="{FF2B5EF4-FFF2-40B4-BE49-F238E27FC236}">
                    <a16:creationId xmlns:a16="http://schemas.microsoft.com/office/drawing/2014/main" id="{309C2298-5EF9-4B09-8995-014F6D3BFF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flipV="1">
                <a:off x="10230644" y="3034502"/>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1" name="Frihåndsform 35">
                <a:extLst>
                  <a:ext uri="{FF2B5EF4-FFF2-40B4-BE49-F238E27FC236}">
                    <a16:creationId xmlns:a16="http://schemas.microsoft.com/office/drawing/2014/main" id="{319B2AFC-EBFF-477C-A364-6D575BE5AA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a:off x="10034587" y="256275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2" name="Frihåndsform 36">
                <a:extLst>
                  <a:ext uri="{FF2B5EF4-FFF2-40B4-BE49-F238E27FC236}">
                    <a16:creationId xmlns:a16="http://schemas.microsoft.com/office/drawing/2014/main" id="{CC6B7D67-F2F8-4B07-B954-EAC9135B2BB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a:off x="10747375" y="3232679"/>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3" name="Frihåndsform 38">
                <a:extLst>
                  <a:ext uri="{FF2B5EF4-FFF2-40B4-BE49-F238E27FC236}">
                    <a16:creationId xmlns:a16="http://schemas.microsoft.com/office/drawing/2014/main" id="{7FF1659D-33DA-4F62-8567-A54020D2E2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a:off x="11399044" y="3095360"/>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4" name="Frihåndsform 39">
                <a:extLst>
                  <a:ext uri="{FF2B5EF4-FFF2-40B4-BE49-F238E27FC236}">
                    <a16:creationId xmlns:a16="http://schemas.microsoft.com/office/drawing/2014/main" id="{9110F572-DC3D-4AB3-B731-B73BD65057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a:off x="10353675" y="2153178"/>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5" name="Frihåndsform 40">
                <a:extLst>
                  <a:ext uri="{FF2B5EF4-FFF2-40B4-BE49-F238E27FC236}">
                    <a16:creationId xmlns:a16="http://schemas.microsoft.com/office/drawing/2014/main" id="{A2F7D0E9-68CE-40F9-B0E9-F915103ECF7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a:off x="9848850" y="330887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6" name="Rektangel 41">
                <a:extLst>
                  <a:ext uri="{FF2B5EF4-FFF2-40B4-BE49-F238E27FC236}">
                    <a16:creationId xmlns:a16="http://schemas.microsoft.com/office/drawing/2014/main" id="{AB69A438-1FB7-454A-A3E9-0C329643CD48}"/>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rot="5400000">
                <a:off x="9721056" y="3284272"/>
                <a:ext cx="23813" cy="252413"/>
              </a:xfrm>
              <a:prstGeom prst="rect">
                <a:avLst/>
              </a:prstGeom>
              <a:solidFill>
                <a:schemeClr val="tx2">
                  <a:alpha val="60000"/>
                </a:schemeClr>
              </a:solidFill>
              <a:ln>
                <a:noFill/>
              </a:ln>
              <a:effectLst>
                <a:outerShdw blurRad="50800" dist="38100" dir="2700000" algn="tl" rotWithShape="0">
                  <a:srgbClr val="000000">
                    <a:alpha val="58000"/>
                  </a:srgbClr>
                </a:outerShdw>
              </a:effectLst>
            </p:spPr>
          </p:sp>
          <p:sp>
            <p:nvSpPr>
              <p:cNvPr id="27" name="Frihåndsform 32">
                <a:extLst>
                  <a:ext uri="{FF2B5EF4-FFF2-40B4-BE49-F238E27FC236}">
                    <a16:creationId xmlns:a16="http://schemas.microsoft.com/office/drawing/2014/main" id="{E64598D0-3A2C-4570-9E7C-C52C89549B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flipV="1">
                <a:off x="2122751" y="3532184"/>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8" name="Frihåndsform 33">
                <a:extLst>
                  <a:ext uri="{FF2B5EF4-FFF2-40B4-BE49-F238E27FC236}">
                    <a16:creationId xmlns:a16="http://schemas.microsoft.com/office/drawing/2014/main" id="{CC17CF42-8908-477B-9F36-DA1306CA010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flipV="1">
                <a:off x="1958445" y="3463128"/>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9" name="Frihåndsform 34">
                <a:extLst>
                  <a:ext uri="{FF2B5EF4-FFF2-40B4-BE49-F238E27FC236}">
                    <a16:creationId xmlns:a16="http://schemas.microsoft.com/office/drawing/2014/main" id="{A2457851-D4A0-404C-BF3F-99AE00B9E9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flipV="1">
                <a:off x="858308" y="3726653"/>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30" name="Frihåndsform 37">
                <a:extLst>
                  <a:ext uri="{FF2B5EF4-FFF2-40B4-BE49-F238E27FC236}">
                    <a16:creationId xmlns:a16="http://schemas.microsoft.com/office/drawing/2014/main" id="{ECC300FA-EE4A-489E-9A47-79BEBF05DC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flipV="1">
                <a:off x="1658407" y="3186902"/>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31" name="Frihåndsform 35">
                <a:extLst>
                  <a:ext uri="{FF2B5EF4-FFF2-40B4-BE49-F238E27FC236}">
                    <a16:creationId xmlns:a16="http://schemas.microsoft.com/office/drawing/2014/main" id="{0D1F26E2-902B-416B-A1DB-80DAF78D8B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a:off x="1860814" y="271515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32" name="Frihåndsform 36">
                <a:extLst>
                  <a:ext uri="{FF2B5EF4-FFF2-40B4-BE49-F238E27FC236}">
                    <a16:creationId xmlns:a16="http://schemas.microsoft.com/office/drawing/2014/main" id="{491346A0-BF6D-45A5-806A-2150768722C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a:off x="1289314" y="3385079"/>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33" name="Frihåndsform 38">
                <a:extLst>
                  <a:ext uri="{FF2B5EF4-FFF2-40B4-BE49-F238E27FC236}">
                    <a16:creationId xmlns:a16="http://schemas.microsoft.com/office/drawing/2014/main" id="{A8A5AAC9-38FD-4A03-AB91-236F2AAC625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a:off x="605895" y="3247760"/>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34" name="Frihåndsform 39">
                <a:extLst>
                  <a:ext uri="{FF2B5EF4-FFF2-40B4-BE49-F238E27FC236}">
                    <a16:creationId xmlns:a16="http://schemas.microsoft.com/office/drawing/2014/main" id="{7AD4105C-55AA-47FF-AC5D-5BCB0B78CD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a:off x="1532202" y="2305578"/>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35" name="Frihåndsform 40">
                <a:extLst>
                  <a:ext uri="{FF2B5EF4-FFF2-40B4-BE49-F238E27FC236}">
                    <a16:creationId xmlns:a16="http://schemas.microsoft.com/office/drawing/2014/main" id="{1C4B42B1-B112-4057-82C3-E5AF3BC7F6D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a:off x="2154501" y="346127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36" name="Rektangel 41">
                <a:extLst>
                  <a:ext uri="{FF2B5EF4-FFF2-40B4-BE49-F238E27FC236}">
                    <a16:creationId xmlns:a16="http://schemas.microsoft.com/office/drawing/2014/main" id="{C8B37395-3651-4E66-A62E-31529FABC8C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rot="16200000" flipH="1">
                <a:off x="2448983" y="3436672"/>
                <a:ext cx="23813" cy="252413"/>
              </a:xfrm>
              <a:prstGeom prst="rect">
                <a:avLst/>
              </a:prstGeom>
              <a:solidFill>
                <a:schemeClr val="tx2">
                  <a:alpha val="60000"/>
                </a:schemeClr>
              </a:solidFill>
              <a:ln>
                <a:noFill/>
              </a:ln>
              <a:effectLst>
                <a:outerShdw blurRad="50800" dist="38100" dir="2700000" algn="tl" rotWithShape="0">
                  <a:srgbClr val="000000">
                    <a:alpha val="58000"/>
                  </a:srgbClr>
                </a:outerShdw>
              </a:effectLst>
            </p:spPr>
          </p:sp>
        </p:grpSp>
      </p:grpSp>
      <p:sp>
        <p:nvSpPr>
          <p:cNvPr id="2" name="Tittel 1">
            <a:extLst>
              <a:ext uri="{FF2B5EF4-FFF2-40B4-BE49-F238E27FC236}">
                <a16:creationId xmlns:a16="http://schemas.microsoft.com/office/drawing/2014/main" id="{4D687081-16D7-4BC5-A7DB-E70117439F85}"/>
              </a:ext>
            </a:extLst>
          </p:cNvPr>
          <p:cNvSpPr>
            <a:spLocks noGrp="1"/>
          </p:cNvSpPr>
          <p:nvPr>
            <p:ph type="ctrTitle"/>
          </p:nvPr>
        </p:nvSpPr>
        <p:spPr>
          <a:xfrm>
            <a:off x="2701396" y="2214559"/>
            <a:ext cx="6858000" cy="1510241"/>
          </a:xfrm>
        </p:spPr>
        <p:txBody>
          <a:bodyPr rtlCol="0" anchor="ctr">
            <a:normAutofit/>
          </a:bodyPr>
          <a:lstStyle/>
          <a:p>
            <a:pPr algn="ctr" rtl="0"/>
            <a:r>
              <a:rPr lang="nb-NO" sz="2800" dirty="0"/>
              <a:t>konkrete erfaringer fra samarbeid med arbeidsgivere og jobbsøkere om jobbfastholdelse</a:t>
            </a:r>
          </a:p>
        </p:txBody>
      </p:sp>
      <p:sp>
        <p:nvSpPr>
          <p:cNvPr id="3" name="Undertittel 2">
            <a:extLst>
              <a:ext uri="{FF2B5EF4-FFF2-40B4-BE49-F238E27FC236}">
                <a16:creationId xmlns:a16="http://schemas.microsoft.com/office/drawing/2014/main" id="{1841851F-203A-4F8E-AA75-478526ABA894}"/>
              </a:ext>
            </a:extLst>
          </p:cNvPr>
          <p:cNvSpPr>
            <a:spLocks noGrp="1"/>
          </p:cNvSpPr>
          <p:nvPr>
            <p:ph type="subTitle" idx="1"/>
          </p:nvPr>
        </p:nvSpPr>
        <p:spPr>
          <a:xfrm>
            <a:off x="2667001" y="3789364"/>
            <a:ext cx="6857999" cy="765703"/>
          </a:xfrm>
        </p:spPr>
        <p:txBody>
          <a:bodyPr rtlCol="0">
            <a:normAutofit fontScale="92500" lnSpcReduction="20000"/>
          </a:bodyPr>
          <a:lstStyle/>
          <a:p>
            <a:pPr algn="ctr" rtl="0"/>
            <a:r>
              <a:rPr lang="nb-NO" sz="1800" dirty="0"/>
              <a:t>Anita Tjelta Rasmussen </a:t>
            </a:r>
          </a:p>
          <a:p>
            <a:pPr algn="ctr" rtl="0"/>
            <a:r>
              <a:rPr lang="nb-NO" sz="1800" dirty="0"/>
              <a:t>Metodeveileder i utvidet oppfølging I Nav</a:t>
            </a:r>
          </a:p>
        </p:txBody>
      </p:sp>
      <p:sp>
        <p:nvSpPr>
          <p:cNvPr id="38" name="Rektangel 37">
            <a:extLst>
              <a:ext uri="{FF2B5EF4-FFF2-40B4-BE49-F238E27FC236}">
                <a16:creationId xmlns:a16="http://schemas.microsoft.com/office/drawing/2014/main" id="{6B6D540F-1E2F-416F-819F-D8216BC8F3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en-US" dirty="0"/>
          </a:p>
        </p:txBody>
      </p:sp>
    </p:spTree>
    <p:extLst>
      <p:ext uri="{BB962C8B-B14F-4D97-AF65-F5344CB8AC3E}">
        <p14:creationId xmlns:p14="http://schemas.microsoft.com/office/powerpoint/2010/main" val="2185875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6394DBC-E2C3-0182-75F5-4A4634D38560}"/>
              </a:ext>
            </a:extLst>
          </p:cNvPr>
          <p:cNvSpPr>
            <a:spLocks noGrp="1"/>
          </p:cNvSpPr>
          <p:nvPr>
            <p:ph type="title"/>
          </p:nvPr>
        </p:nvSpPr>
        <p:spPr/>
        <p:txBody>
          <a:bodyPr/>
          <a:lstStyle/>
          <a:p>
            <a:r>
              <a:rPr lang="nb-NO" dirty="0"/>
              <a:t>Mann 24</a:t>
            </a:r>
          </a:p>
        </p:txBody>
      </p:sp>
      <p:sp>
        <p:nvSpPr>
          <p:cNvPr id="3" name="Plassholder for innhold 2">
            <a:extLst>
              <a:ext uri="{FF2B5EF4-FFF2-40B4-BE49-F238E27FC236}">
                <a16:creationId xmlns:a16="http://schemas.microsoft.com/office/drawing/2014/main" id="{C9FF769A-EA26-5F95-37B5-E36D9DC59E88}"/>
              </a:ext>
            </a:extLst>
          </p:cNvPr>
          <p:cNvSpPr>
            <a:spLocks noGrp="1"/>
          </p:cNvSpPr>
          <p:nvPr>
            <p:ph idx="1"/>
          </p:nvPr>
        </p:nvSpPr>
        <p:spPr>
          <a:xfrm>
            <a:off x="1141412" y="1704975"/>
            <a:ext cx="9905999" cy="4743450"/>
          </a:xfrm>
        </p:spPr>
        <p:txBody>
          <a:bodyPr>
            <a:normAutofit fontScale="70000" lnSpcReduction="20000"/>
          </a:bodyPr>
          <a:lstStyle/>
          <a:p>
            <a:r>
              <a:rPr lang="nb-NO" dirty="0" err="1"/>
              <a:t>Barne</a:t>
            </a:r>
            <a:r>
              <a:rPr lang="nb-NO" dirty="0"/>
              <a:t> CP</a:t>
            </a:r>
          </a:p>
          <a:p>
            <a:r>
              <a:rPr lang="nb-NO" dirty="0"/>
              <a:t>Jobber sakte, periodevis rus (nykter 3 år)</a:t>
            </a:r>
          </a:p>
          <a:p>
            <a:r>
              <a:rPr lang="nb-NO" dirty="0"/>
              <a:t>Veldig negativ arbeidserfaring</a:t>
            </a:r>
          </a:p>
          <a:p>
            <a:r>
              <a:rPr lang="nb-NO" dirty="0"/>
              <a:t>Usikker på mål og lav selvtillit, tøft oppvekstmiljø.</a:t>
            </a:r>
          </a:p>
          <a:p>
            <a:pPr marL="0" indent="0">
              <a:buNone/>
            </a:pPr>
            <a:r>
              <a:rPr lang="nb-NO" dirty="0"/>
              <a:t>Arbeidsgiver: </a:t>
            </a:r>
          </a:p>
          <a:p>
            <a:r>
              <a:rPr lang="nb-NO" dirty="0"/>
              <a:t>Gitt opp å finne lærling, de var åpne for forslag. Kjedelig arbeidsoppgave; mye rep, lite variert, må være nøye. </a:t>
            </a:r>
          </a:p>
          <a:p>
            <a:r>
              <a:rPr lang="nb-NO" dirty="0"/>
              <a:t>Han er raus og grunnleggende fine verdier, respektfull, empatisk. Lyst til å bidra, hjelpe til, nysgjerrig på hva de kan få til sammen.</a:t>
            </a:r>
          </a:p>
          <a:p>
            <a:r>
              <a:rPr lang="nb-NO" dirty="0"/>
              <a:t>Jobbsøker kom tidlig, ønsket å være sosial, ville delta i praten på arbeidsplassen. </a:t>
            </a:r>
          </a:p>
          <a:p>
            <a:r>
              <a:rPr lang="nb-NO" dirty="0"/>
              <a:t>Det dukket opp utfordringer; jobbet veldig sakte. Men «vi har plass til han, men trenger NAV med på laget». Snudde det på hode, lite feil mindre å reparere. </a:t>
            </a:r>
          </a:p>
          <a:p>
            <a:r>
              <a:rPr lang="nb-NO" dirty="0"/>
              <a:t>Avgjørende med jobbstøtte og økonomisk lønnsstøtte. </a:t>
            </a:r>
          </a:p>
          <a:p>
            <a:endParaRPr lang="nb-NO" dirty="0"/>
          </a:p>
          <a:p>
            <a:pPr marL="0" indent="0">
              <a:buNone/>
            </a:pPr>
            <a:endParaRPr lang="nb-NO" dirty="0"/>
          </a:p>
          <a:p>
            <a:endParaRPr lang="nb-NO" dirty="0"/>
          </a:p>
          <a:p>
            <a:endParaRPr lang="nb-NO" dirty="0"/>
          </a:p>
          <a:p>
            <a:endParaRPr lang="nb-NO" dirty="0"/>
          </a:p>
        </p:txBody>
      </p:sp>
    </p:spTree>
    <p:extLst>
      <p:ext uri="{BB962C8B-B14F-4D97-AF65-F5344CB8AC3E}">
        <p14:creationId xmlns:p14="http://schemas.microsoft.com/office/powerpoint/2010/main" val="3906594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B2F5E3C-9A60-A06F-7DCE-48A75B72E4C4}"/>
              </a:ext>
            </a:extLst>
          </p:cNvPr>
          <p:cNvSpPr>
            <a:spLocks noGrp="1"/>
          </p:cNvSpPr>
          <p:nvPr>
            <p:ph type="title"/>
          </p:nvPr>
        </p:nvSpPr>
        <p:spPr/>
        <p:txBody>
          <a:bodyPr/>
          <a:lstStyle/>
          <a:p>
            <a:r>
              <a:rPr lang="nb-NO" dirty="0"/>
              <a:t>Mann 26</a:t>
            </a:r>
          </a:p>
        </p:txBody>
      </p:sp>
      <p:sp>
        <p:nvSpPr>
          <p:cNvPr id="3" name="Plassholder for innhold 2">
            <a:extLst>
              <a:ext uri="{FF2B5EF4-FFF2-40B4-BE49-F238E27FC236}">
                <a16:creationId xmlns:a16="http://schemas.microsoft.com/office/drawing/2014/main" id="{D525DEA7-B26B-9BD3-88B8-B9B86C833D09}"/>
              </a:ext>
            </a:extLst>
          </p:cNvPr>
          <p:cNvSpPr>
            <a:spLocks noGrp="1"/>
          </p:cNvSpPr>
          <p:nvPr>
            <p:ph idx="1"/>
          </p:nvPr>
        </p:nvSpPr>
        <p:spPr>
          <a:xfrm>
            <a:off x="1141412" y="1752600"/>
            <a:ext cx="9905999" cy="4695825"/>
          </a:xfrm>
        </p:spPr>
        <p:txBody>
          <a:bodyPr>
            <a:normAutofit fontScale="70000" lnSpcReduction="20000"/>
          </a:bodyPr>
          <a:lstStyle/>
          <a:p>
            <a:r>
              <a:rPr lang="nb-NO" dirty="0"/>
              <a:t>Lese og skrivevansker, ikke fullført vgs.</a:t>
            </a:r>
          </a:p>
          <a:p>
            <a:r>
              <a:rPr lang="nb-NO" dirty="0"/>
              <a:t>Periode med rus og ungdomskriminalitet.</a:t>
            </a:r>
          </a:p>
          <a:p>
            <a:r>
              <a:rPr lang="nb-NO" dirty="0"/>
              <a:t>Frykt for å ikke være god eller smart nok. </a:t>
            </a:r>
          </a:p>
          <a:p>
            <a:r>
              <a:rPr lang="nb-NO" dirty="0"/>
              <a:t>Ingen klare ønsker om hva han vil, men ønske om jobb og lønn. </a:t>
            </a:r>
          </a:p>
          <a:p>
            <a:r>
              <a:rPr lang="nb-NO" dirty="0"/>
              <a:t>Langt til fagbrev, kan være interessant med bygg/anlegg.</a:t>
            </a:r>
          </a:p>
          <a:p>
            <a:pPr marL="0" indent="0">
              <a:buNone/>
            </a:pPr>
            <a:r>
              <a:rPr lang="nb-NO" dirty="0"/>
              <a:t>Arbeidsgiver: </a:t>
            </a:r>
          </a:p>
          <a:p>
            <a:r>
              <a:rPr lang="nb-NO" dirty="0"/>
              <a:t>Trenger en hjelpemann, tar vare på egne, har selv skrivevansker.</a:t>
            </a:r>
          </a:p>
          <a:p>
            <a:r>
              <a:rPr lang="nb-NO" dirty="0"/>
              <a:t> Ser potensiale og  «tar han under sine vinger»</a:t>
            </a:r>
          </a:p>
          <a:p>
            <a:r>
              <a:rPr lang="nb-NO" dirty="0"/>
              <a:t>Tydelig, det som ikke fungerer, må prates om. </a:t>
            </a:r>
          </a:p>
          <a:p>
            <a:r>
              <a:rPr lang="nb-NO" dirty="0"/>
              <a:t>Mye uønsket fravær i starten, prat om regler i arbeidslivet. Sleit med instrukser med flere ledd.</a:t>
            </a:r>
          </a:p>
          <a:p>
            <a:r>
              <a:rPr lang="nb-NO" dirty="0"/>
              <a:t> Førerkort B, dekkes ikke av Nav, arbeidsgiver betaler. Tydelige krav og forventninger, med gulrot i enden.</a:t>
            </a:r>
          </a:p>
          <a:p>
            <a:endParaRPr lang="nb-NO" dirty="0"/>
          </a:p>
        </p:txBody>
      </p:sp>
    </p:spTree>
    <p:extLst>
      <p:ext uri="{BB962C8B-B14F-4D97-AF65-F5344CB8AC3E}">
        <p14:creationId xmlns:p14="http://schemas.microsoft.com/office/powerpoint/2010/main" val="599729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70261D0-8691-D835-6990-4A41297D1ABE}"/>
              </a:ext>
            </a:extLst>
          </p:cNvPr>
          <p:cNvSpPr>
            <a:spLocks noGrp="1"/>
          </p:cNvSpPr>
          <p:nvPr>
            <p:ph type="title"/>
          </p:nvPr>
        </p:nvSpPr>
        <p:spPr/>
        <p:txBody>
          <a:bodyPr/>
          <a:lstStyle/>
          <a:p>
            <a:r>
              <a:rPr lang="nb-NO" dirty="0"/>
              <a:t>Kvinne 25</a:t>
            </a:r>
          </a:p>
        </p:txBody>
      </p:sp>
      <p:sp>
        <p:nvSpPr>
          <p:cNvPr id="3" name="Plassholder for innhold 2">
            <a:extLst>
              <a:ext uri="{FF2B5EF4-FFF2-40B4-BE49-F238E27FC236}">
                <a16:creationId xmlns:a16="http://schemas.microsoft.com/office/drawing/2014/main" id="{5D0D3CD4-5D94-A95F-CD8F-3C24E9ED6465}"/>
              </a:ext>
            </a:extLst>
          </p:cNvPr>
          <p:cNvSpPr>
            <a:spLocks noGrp="1"/>
          </p:cNvSpPr>
          <p:nvPr>
            <p:ph idx="1"/>
          </p:nvPr>
        </p:nvSpPr>
        <p:spPr>
          <a:xfrm>
            <a:off x="1141412" y="1743074"/>
            <a:ext cx="9905999" cy="4496407"/>
          </a:xfrm>
        </p:spPr>
        <p:txBody>
          <a:bodyPr>
            <a:normAutofit fontScale="77500" lnSpcReduction="20000"/>
          </a:bodyPr>
          <a:lstStyle/>
          <a:p>
            <a:r>
              <a:rPr lang="nb-NO" dirty="0"/>
              <a:t>Fibromyalgi, </a:t>
            </a:r>
            <a:r>
              <a:rPr lang="nb-NO" dirty="0" err="1"/>
              <a:t>crohns</a:t>
            </a:r>
            <a:r>
              <a:rPr lang="nb-NO" dirty="0"/>
              <a:t>, depresjon.</a:t>
            </a:r>
          </a:p>
          <a:p>
            <a:r>
              <a:rPr lang="nb-NO" dirty="0"/>
              <a:t>Mistet mor i tidlig alder.</a:t>
            </a:r>
          </a:p>
          <a:p>
            <a:r>
              <a:rPr lang="nb-NO" dirty="0"/>
              <a:t>Mistet troen på seg selv.</a:t>
            </a:r>
          </a:p>
          <a:p>
            <a:r>
              <a:rPr lang="nb-NO" dirty="0"/>
              <a:t>Store interesser for mote og interiør.</a:t>
            </a:r>
          </a:p>
          <a:p>
            <a:r>
              <a:rPr lang="nb-NO" dirty="0"/>
              <a:t>Vegrer seg for arbeidsliv. Oppgaver blir ikke fulgt opp. Kan gjøre sammen. </a:t>
            </a:r>
          </a:p>
          <a:p>
            <a:pPr marL="0" indent="0">
              <a:buNone/>
            </a:pPr>
            <a:r>
              <a:rPr lang="nb-NO" dirty="0"/>
              <a:t>Arbeidsgiver:</a:t>
            </a:r>
          </a:p>
          <a:p>
            <a:r>
              <a:rPr lang="nb-NO" dirty="0"/>
              <a:t>Interiør og hjem- butikk. Bruker tid på kartlegging.</a:t>
            </a:r>
          </a:p>
          <a:p>
            <a:r>
              <a:rPr lang="nb-NO" dirty="0"/>
              <a:t>Drar sammen ut, står fast med mål om å nå frem. Åpen om utfordringer, tilretteleggingsbehov. </a:t>
            </a:r>
          </a:p>
          <a:p>
            <a:r>
              <a:rPr lang="nb-NO" dirty="0"/>
              <a:t>Arbeidsgiver ser mulig kompetansen og genuin interesse. Kjennskap til noe av sykdomsbilde. Ser på muligheter og har et behov.</a:t>
            </a:r>
          </a:p>
          <a:p>
            <a:r>
              <a:rPr lang="nb-NO" dirty="0"/>
              <a:t>Setter pris på tilgjengelighet, fysisk oppmøte på arbeidsted. Individuelle løsningen i sakene. </a:t>
            </a:r>
          </a:p>
          <a:p>
            <a:endParaRPr lang="nb-NO" dirty="0"/>
          </a:p>
        </p:txBody>
      </p:sp>
    </p:spTree>
    <p:extLst>
      <p:ext uri="{BB962C8B-B14F-4D97-AF65-F5344CB8AC3E}">
        <p14:creationId xmlns:p14="http://schemas.microsoft.com/office/powerpoint/2010/main" val="1130672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1822813-C18F-FB12-0B64-89D195DF62CB}"/>
              </a:ext>
            </a:extLst>
          </p:cNvPr>
          <p:cNvSpPr>
            <a:spLocks noGrp="1"/>
          </p:cNvSpPr>
          <p:nvPr>
            <p:ph type="title"/>
          </p:nvPr>
        </p:nvSpPr>
        <p:spPr/>
        <p:txBody>
          <a:bodyPr/>
          <a:lstStyle/>
          <a:p>
            <a:r>
              <a:rPr lang="nb-NO" dirty="0"/>
              <a:t>Mann 24</a:t>
            </a:r>
          </a:p>
        </p:txBody>
      </p:sp>
      <p:sp>
        <p:nvSpPr>
          <p:cNvPr id="3" name="Plassholder for innhold 2">
            <a:extLst>
              <a:ext uri="{FF2B5EF4-FFF2-40B4-BE49-F238E27FC236}">
                <a16:creationId xmlns:a16="http://schemas.microsoft.com/office/drawing/2014/main" id="{C3BE5892-FF44-812D-54D6-C91CF961A0B8}"/>
              </a:ext>
            </a:extLst>
          </p:cNvPr>
          <p:cNvSpPr>
            <a:spLocks noGrp="1"/>
          </p:cNvSpPr>
          <p:nvPr>
            <p:ph idx="1"/>
          </p:nvPr>
        </p:nvSpPr>
        <p:spPr>
          <a:xfrm>
            <a:off x="1141412" y="1790700"/>
            <a:ext cx="9905999" cy="4000501"/>
          </a:xfrm>
        </p:spPr>
        <p:txBody>
          <a:bodyPr>
            <a:normAutofit fontScale="70000" lnSpcReduction="20000"/>
          </a:bodyPr>
          <a:lstStyle/>
          <a:p>
            <a:r>
              <a:rPr lang="nb-NO" dirty="0"/>
              <a:t>Sosial angst og fobier</a:t>
            </a:r>
          </a:p>
          <a:p>
            <a:r>
              <a:rPr lang="nb-NO" dirty="0"/>
              <a:t>Mye innleggelse for psykisk uhelse</a:t>
            </a:r>
          </a:p>
          <a:p>
            <a:r>
              <a:rPr lang="nb-NO" dirty="0"/>
              <a:t>Vansker med å ta beslutninger</a:t>
            </a:r>
          </a:p>
          <a:p>
            <a:r>
              <a:rPr lang="nb-NO" dirty="0"/>
              <a:t>Fagbrev</a:t>
            </a:r>
          </a:p>
          <a:p>
            <a:pPr marL="0" indent="0">
              <a:buNone/>
            </a:pPr>
            <a:r>
              <a:rPr lang="nb-NO" dirty="0"/>
              <a:t>Arbeidsgiver: </a:t>
            </a:r>
          </a:p>
          <a:p>
            <a:r>
              <a:rPr lang="nb-NO" dirty="0"/>
              <a:t>JS ringte ang en konkret stilling, uaktuell for denne. Men arbeidsgiver var interessert i å ta en uformell prat. </a:t>
            </a:r>
          </a:p>
          <a:p>
            <a:r>
              <a:rPr lang="nb-NO" dirty="0"/>
              <a:t>Så potensiale og vektla ikke utforfordringsbilde, men lete etter mulighetene og ressursene. </a:t>
            </a:r>
          </a:p>
          <a:p>
            <a:r>
              <a:rPr lang="nb-NO" dirty="0"/>
              <a:t>Ung uredd leder. Men viktig for henne å ikke «stå i dette alene», sammen om å finne løsninger. Hyppig kontakt, men viktigste og avgjørende at de visste at det var lett å få tak i JS dersom det dukket opp noe. Positiv, løsningsfokusert ledelse. </a:t>
            </a:r>
          </a:p>
          <a:p>
            <a:r>
              <a:rPr lang="nb-NO" dirty="0"/>
              <a:t>Ga tillitt, åpen, ærlig og tydelig. </a:t>
            </a:r>
          </a:p>
          <a:p>
            <a:endParaRPr lang="nb-NO" dirty="0"/>
          </a:p>
        </p:txBody>
      </p:sp>
    </p:spTree>
    <p:extLst>
      <p:ext uri="{BB962C8B-B14F-4D97-AF65-F5344CB8AC3E}">
        <p14:creationId xmlns:p14="http://schemas.microsoft.com/office/powerpoint/2010/main" val="1166243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C83655C-24E5-133A-36A9-11D16B0E799F}"/>
              </a:ext>
            </a:extLst>
          </p:cNvPr>
          <p:cNvSpPr>
            <a:spLocks noGrp="1"/>
          </p:cNvSpPr>
          <p:nvPr>
            <p:ph type="title"/>
          </p:nvPr>
        </p:nvSpPr>
        <p:spPr/>
        <p:txBody>
          <a:bodyPr/>
          <a:lstStyle/>
          <a:p>
            <a:r>
              <a:rPr lang="nb-NO" dirty="0"/>
              <a:t>Oppsummert</a:t>
            </a:r>
          </a:p>
        </p:txBody>
      </p:sp>
      <p:sp>
        <p:nvSpPr>
          <p:cNvPr id="3" name="Plassholder for innhold 2">
            <a:extLst>
              <a:ext uri="{FF2B5EF4-FFF2-40B4-BE49-F238E27FC236}">
                <a16:creationId xmlns:a16="http://schemas.microsoft.com/office/drawing/2014/main" id="{F2563D83-00DB-5143-330A-3384B151FE4E}"/>
              </a:ext>
            </a:extLst>
          </p:cNvPr>
          <p:cNvSpPr>
            <a:spLocks noGrp="1"/>
          </p:cNvSpPr>
          <p:nvPr>
            <p:ph idx="1"/>
          </p:nvPr>
        </p:nvSpPr>
        <p:spPr/>
        <p:txBody>
          <a:bodyPr>
            <a:normAutofit/>
          </a:bodyPr>
          <a:lstStyle/>
          <a:p>
            <a:r>
              <a:rPr lang="nb-NO" dirty="0"/>
              <a:t>Åpenhet</a:t>
            </a:r>
          </a:p>
          <a:p>
            <a:r>
              <a:rPr lang="nb-NO" dirty="0"/>
              <a:t>Behov</a:t>
            </a:r>
          </a:p>
          <a:p>
            <a:r>
              <a:rPr lang="nb-NO"/>
              <a:t>Interesse</a:t>
            </a:r>
            <a:endParaRPr lang="nb-NO" dirty="0"/>
          </a:p>
          <a:p>
            <a:r>
              <a:rPr lang="nb-NO" dirty="0"/>
              <a:t>Plan</a:t>
            </a:r>
          </a:p>
          <a:p>
            <a:r>
              <a:rPr lang="nb-NO" dirty="0"/>
              <a:t>Tilgjengelig</a:t>
            </a:r>
          </a:p>
          <a:p>
            <a:r>
              <a:rPr lang="nb-NO" dirty="0"/>
              <a:t>Tid</a:t>
            </a:r>
          </a:p>
          <a:p>
            <a:pPr marL="0" indent="0">
              <a:buNone/>
            </a:pPr>
            <a:endParaRPr lang="nb-NO" dirty="0"/>
          </a:p>
        </p:txBody>
      </p:sp>
    </p:spTree>
    <p:extLst>
      <p:ext uri="{BB962C8B-B14F-4D97-AF65-F5344CB8AC3E}">
        <p14:creationId xmlns:p14="http://schemas.microsoft.com/office/powerpoint/2010/main" val="663771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8C26420-1AAA-997A-DE92-4F96418AAE9F}"/>
              </a:ext>
            </a:extLst>
          </p:cNvPr>
          <p:cNvSpPr>
            <a:spLocks noGrp="1"/>
          </p:cNvSpPr>
          <p:nvPr>
            <p:ph type="title"/>
          </p:nvPr>
        </p:nvSpPr>
        <p:spPr/>
        <p:txBody>
          <a:bodyPr/>
          <a:lstStyle/>
          <a:p>
            <a:r>
              <a:rPr lang="nb-NO" dirty="0"/>
              <a:t>Utvidet oppfølging i NAV</a:t>
            </a:r>
          </a:p>
        </p:txBody>
      </p:sp>
      <p:sp>
        <p:nvSpPr>
          <p:cNvPr id="3" name="Plassholder for innhold 2">
            <a:extLst>
              <a:ext uri="{FF2B5EF4-FFF2-40B4-BE49-F238E27FC236}">
                <a16:creationId xmlns:a16="http://schemas.microsoft.com/office/drawing/2014/main" id="{8C1161AB-E18B-0B5F-F11E-AC606B717D10}"/>
              </a:ext>
            </a:extLst>
          </p:cNvPr>
          <p:cNvSpPr>
            <a:spLocks noGrp="1"/>
          </p:cNvSpPr>
          <p:nvPr>
            <p:ph idx="1"/>
          </p:nvPr>
        </p:nvSpPr>
        <p:spPr/>
        <p:txBody>
          <a:bodyPr>
            <a:normAutofit lnSpcReduction="10000"/>
          </a:bodyPr>
          <a:lstStyle/>
          <a:p>
            <a:r>
              <a:rPr lang="nb-NO" dirty="0" err="1"/>
              <a:t>Supported</a:t>
            </a:r>
            <a:r>
              <a:rPr lang="nb-NO" dirty="0"/>
              <a:t> </a:t>
            </a:r>
            <a:r>
              <a:rPr lang="nb-NO" dirty="0" err="1"/>
              <a:t>Employment</a:t>
            </a:r>
            <a:endParaRPr lang="nb-NO" dirty="0"/>
          </a:p>
          <a:p>
            <a:r>
              <a:rPr lang="nb-NO" dirty="0"/>
              <a:t>Målgruppe</a:t>
            </a:r>
          </a:p>
          <a:p>
            <a:r>
              <a:rPr lang="nb-NO" dirty="0"/>
              <a:t>Skal bygge på </a:t>
            </a:r>
            <a:r>
              <a:rPr lang="nb-NO" dirty="0" err="1"/>
              <a:t>empowerment</a:t>
            </a:r>
            <a:r>
              <a:rPr lang="nb-NO" dirty="0"/>
              <a:t>, sosial inkludering, verdighet og respekt. </a:t>
            </a:r>
          </a:p>
          <a:p>
            <a:r>
              <a:rPr lang="nb-NO" dirty="0"/>
              <a:t>«enhver som ønsker å jobbe kan jobbe, gitt at nødvendig og hensiktsmessig bistand er tilgjengelig»</a:t>
            </a:r>
          </a:p>
          <a:p>
            <a:r>
              <a:rPr lang="nb-NO" dirty="0"/>
              <a:t>Skal speile jobbsøkers individualitet og dens ønsker, prosessen vil derfor variere fra klient til klient.</a:t>
            </a:r>
          </a:p>
        </p:txBody>
      </p:sp>
    </p:spTree>
    <p:extLst>
      <p:ext uri="{BB962C8B-B14F-4D97-AF65-F5344CB8AC3E}">
        <p14:creationId xmlns:p14="http://schemas.microsoft.com/office/powerpoint/2010/main" val="3989762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a:extLst>
              <a:ext uri="{FF2B5EF4-FFF2-40B4-BE49-F238E27FC236}">
                <a16:creationId xmlns:a16="http://schemas.microsoft.com/office/drawing/2014/main" id="{444519C0-40DB-010F-7274-7E70EC959442}"/>
              </a:ext>
            </a:extLst>
          </p:cNvPr>
          <p:cNvPicPr>
            <a:picLocks noChangeAspect="1"/>
          </p:cNvPicPr>
          <p:nvPr/>
        </p:nvPicPr>
        <p:blipFill>
          <a:blip r:embed="rId2"/>
          <a:stretch>
            <a:fillRect/>
          </a:stretch>
        </p:blipFill>
        <p:spPr>
          <a:xfrm>
            <a:off x="1907685" y="528320"/>
            <a:ext cx="8376630" cy="5821680"/>
          </a:xfrm>
          <a:prstGeom prst="rect">
            <a:avLst/>
          </a:prstGeom>
        </p:spPr>
      </p:pic>
    </p:spTree>
    <p:extLst>
      <p:ext uri="{BB962C8B-B14F-4D97-AF65-F5344CB8AC3E}">
        <p14:creationId xmlns:p14="http://schemas.microsoft.com/office/powerpoint/2010/main" val="1136501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B358830-7DE7-F18F-3111-C4CA8FFE0DC2}"/>
              </a:ext>
            </a:extLst>
          </p:cNvPr>
          <p:cNvSpPr>
            <a:spLocks noGrp="1"/>
          </p:cNvSpPr>
          <p:nvPr>
            <p:ph type="title"/>
          </p:nvPr>
        </p:nvSpPr>
        <p:spPr/>
        <p:txBody>
          <a:bodyPr/>
          <a:lstStyle/>
          <a:p>
            <a:r>
              <a:rPr lang="nb-NO" dirty="0"/>
              <a:t>Viktige elementer for inkludering</a:t>
            </a:r>
          </a:p>
        </p:txBody>
      </p:sp>
      <p:sp>
        <p:nvSpPr>
          <p:cNvPr id="3" name="Plassholder for innhold 2">
            <a:extLst>
              <a:ext uri="{FF2B5EF4-FFF2-40B4-BE49-F238E27FC236}">
                <a16:creationId xmlns:a16="http://schemas.microsoft.com/office/drawing/2014/main" id="{98A59858-238D-296C-96AC-0A8126262526}"/>
              </a:ext>
            </a:extLst>
          </p:cNvPr>
          <p:cNvSpPr>
            <a:spLocks noGrp="1"/>
          </p:cNvSpPr>
          <p:nvPr>
            <p:ph idx="1"/>
          </p:nvPr>
        </p:nvSpPr>
        <p:spPr/>
        <p:txBody>
          <a:bodyPr/>
          <a:lstStyle/>
          <a:p>
            <a:r>
              <a:rPr lang="nb-NO" dirty="0"/>
              <a:t>Tett samhandling og oppfølging av arbeidssøker før, under og etter at vedkommende har fått jobb. </a:t>
            </a:r>
          </a:p>
          <a:p>
            <a:r>
              <a:rPr lang="nb-NO" dirty="0"/>
              <a:t>Tett samhandling og oppfølging av arbeidsgiver</a:t>
            </a:r>
          </a:p>
          <a:p>
            <a:pPr marL="0" indent="0">
              <a:buNone/>
            </a:pPr>
            <a:endParaRPr lang="nb-NO" dirty="0"/>
          </a:p>
        </p:txBody>
      </p:sp>
    </p:spTree>
    <p:extLst>
      <p:ext uri="{BB962C8B-B14F-4D97-AF65-F5344CB8AC3E}">
        <p14:creationId xmlns:p14="http://schemas.microsoft.com/office/powerpoint/2010/main" val="4021382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A5230CB-CA47-0588-C881-9596B8AF2574}"/>
              </a:ext>
            </a:extLst>
          </p:cNvPr>
          <p:cNvSpPr>
            <a:spLocks noGrp="1"/>
          </p:cNvSpPr>
          <p:nvPr>
            <p:ph type="title"/>
          </p:nvPr>
        </p:nvSpPr>
        <p:spPr/>
        <p:txBody>
          <a:bodyPr/>
          <a:lstStyle/>
          <a:p>
            <a:r>
              <a:rPr lang="nb-NO" dirty="0"/>
              <a:t>Å Trygge arbeidsgiver</a:t>
            </a:r>
          </a:p>
        </p:txBody>
      </p:sp>
      <p:sp>
        <p:nvSpPr>
          <p:cNvPr id="3" name="Plassholder for innhold 2">
            <a:extLst>
              <a:ext uri="{FF2B5EF4-FFF2-40B4-BE49-F238E27FC236}">
                <a16:creationId xmlns:a16="http://schemas.microsoft.com/office/drawing/2014/main" id="{5B44CC56-EB4B-5F92-A27B-B1A71057542A}"/>
              </a:ext>
            </a:extLst>
          </p:cNvPr>
          <p:cNvSpPr>
            <a:spLocks noGrp="1"/>
          </p:cNvSpPr>
          <p:nvPr>
            <p:ph idx="1"/>
          </p:nvPr>
        </p:nvSpPr>
        <p:spPr/>
        <p:txBody>
          <a:bodyPr>
            <a:normAutofit/>
          </a:bodyPr>
          <a:lstStyle/>
          <a:p>
            <a:r>
              <a:rPr lang="nb-NO" dirty="0"/>
              <a:t>Gi veiledning og informasjon</a:t>
            </a:r>
          </a:p>
          <a:p>
            <a:r>
              <a:rPr lang="nb-NO" dirty="0"/>
              <a:t>Grundig jobbutvikling som viser at vi har forstått arbeidsgiver</a:t>
            </a:r>
          </a:p>
          <a:p>
            <a:r>
              <a:rPr lang="nb-NO" dirty="0"/>
              <a:t>Åpenhet om det som kan være en utfordring og hvordan dette påvirker jobben</a:t>
            </a:r>
          </a:p>
          <a:p>
            <a:r>
              <a:rPr lang="nb-NO" dirty="0"/>
              <a:t>Lytte til og anerkjenne arbeidsgivers reservasjon</a:t>
            </a:r>
          </a:p>
          <a:p>
            <a:endParaRPr lang="nb-NO" dirty="0"/>
          </a:p>
        </p:txBody>
      </p:sp>
    </p:spTree>
    <p:extLst>
      <p:ext uri="{BB962C8B-B14F-4D97-AF65-F5344CB8AC3E}">
        <p14:creationId xmlns:p14="http://schemas.microsoft.com/office/powerpoint/2010/main" val="1622727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26A825C-DDD4-25BF-6FE3-41552AFA5F2E}"/>
              </a:ext>
            </a:extLst>
          </p:cNvPr>
          <p:cNvSpPr>
            <a:spLocks noGrp="1"/>
          </p:cNvSpPr>
          <p:nvPr>
            <p:ph type="title"/>
          </p:nvPr>
        </p:nvSpPr>
        <p:spPr/>
        <p:txBody>
          <a:bodyPr/>
          <a:lstStyle/>
          <a:p>
            <a:r>
              <a:rPr lang="nb-NO" dirty="0"/>
              <a:t>Finne riktig arbeidsgiver</a:t>
            </a:r>
          </a:p>
        </p:txBody>
      </p:sp>
      <p:sp>
        <p:nvSpPr>
          <p:cNvPr id="3" name="Plassholder for innhold 2">
            <a:extLst>
              <a:ext uri="{FF2B5EF4-FFF2-40B4-BE49-F238E27FC236}">
                <a16:creationId xmlns:a16="http://schemas.microsoft.com/office/drawing/2014/main" id="{90AAE118-8B58-EA6C-F053-6105DA60716C}"/>
              </a:ext>
            </a:extLst>
          </p:cNvPr>
          <p:cNvSpPr>
            <a:spLocks noGrp="1"/>
          </p:cNvSpPr>
          <p:nvPr>
            <p:ph idx="1"/>
          </p:nvPr>
        </p:nvSpPr>
        <p:spPr/>
        <p:txBody>
          <a:bodyPr/>
          <a:lstStyle/>
          <a:p>
            <a:r>
              <a:rPr lang="nb-NO" dirty="0"/>
              <a:t>Hvem vil inkludere?</a:t>
            </a:r>
          </a:p>
          <a:p>
            <a:r>
              <a:rPr lang="nb-NO" dirty="0"/>
              <a:t>Match; arbeidsoppgaver, tid, miljø, kollega, beliggenhet, stillingsprosent, grad av fleksibilitet og toleranse.</a:t>
            </a:r>
          </a:p>
          <a:p>
            <a:r>
              <a:rPr lang="nb-NO" dirty="0"/>
              <a:t>Det må føles nyttig for begge parter</a:t>
            </a:r>
          </a:p>
          <a:p>
            <a:r>
              <a:rPr lang="nb-NO" dirty="0"/>
              <a:t>Holdninger</a:t>
            </a:r>
          </a:p>
          <a:p>
            <a:endParaRPr lang="nb-NO" dirty="0"/>
          </a:p>
        </p:txBody>
      </p:sp>
    </p:spTree>
    <p:extLst>
      <p:ext uri="{BB962C8B-B14F-4D97-AF65-F5344CB8AC3E}">
        <p14:creationId xmlns:p14="http://schemas.microsoft.com/office/powerpoint/2010/main" val="264270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075621-E371-76B2-E2D2-CEAA402529B2}"/>
              </a:ext>
            </a:extLst>
          </p:cNvPr>
          <p:cNvSpPr>
            <a:spLocks noGrp="1"/>
          </p:cNvSpPr>
          <p:nvPr>
            <p:ph type="title"/>
          </p:nvPr>
        </p:nvSpPr>
        <p:spPr/>
        <p:txBody>
          <a:bodyPr/>
          <a:lstStyle/>
          <a:p>
            <a:r>
              <a:rPr lang="nb-NO" dirty="0"/>
              <a:t>Jobbstøtte</a:t>
            </a:r>
          </a:p>
        </p:txBody>
      </p:sp>
      <p:sp>
        <p:nvSpPr>
          <p:cNvPr id="3" name="Plassholder for innhold 2">
            <a:extLst>
              <a:ext uri="{FF2B5EF4-FFF2-40B4-BE49-F238E27FC236}">
                <a16:creationId xmlns:a16="http://schemas.microsoft.com/office/drawing/2014/main" id="{804C7D11-D995-35BC-4E9B-6994AD914733}"/>
              </a:ext>
            </a:extLst>
          </p:cNvPr>
          <p:cNvSpPr>
            <a:spLocks noGrp="1"/>
          </p:cNvSpPr>
          <p:nvPr>
            <p:ph idx="1"/>
          </p:nvPr>
        </p:nvSpPr>
        <p:spPr/>
        <p:txBody>
          <a:bodyPr/>
          <a:lstStyle/>
          <a:p>
            <a:r>
              <a:rPr lang="nb-NO" dirty="0"/>
              <a:t>For alle parter</a:t>
            </a:r>
          </a:p>
          <a:p>
            <a:r>
              <a:rPr lang="nb-NO" dirty="0"/>
              <a:t>Hva kan gå bra?</a:t>
            </a:r>
          </a:p>
          <a:p>
            <a:r>
              <a:rPr lang="nb-NO" dirty="0"/>
              <a:t>Hva kan være utfordrende?</a:t>
            </a:r>
          </a:p>
          <a:p>
            <a:r>
              <a:rPr lang="nb-NO" dirty="0"/>
              <a:t>Hva gjør vi når?</a:t>
            </a:r>
          </a:p>
          <a:p>
            <a:r>
              <a:rPr lang="nb-NO" dirty="0"/>
              <a:t>Hvem gjør hva og hvorfor?</a:t>
            </a:r>
          </a:p>
          <a:p>
            <a:endParaRPr lang="nb-NO" dirty="0"/>
          </a:p>
          <a:p>
            <a:endParaRPr lang="nb-NO" dirty="0"/>
          </a:p>
        </p:txBody>
      </p:sp>
    </p:spTree>
    <p:extLst>
      <p:ext uri="{BB962C8B-B14F-4D97-AF65-F5344CB8AC3E}">
        <p14:creationId xmlns:p14="http://schemas.microsoft.com/office/powerpoint/2010/main" val="3229928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F17EA91-917B-B930-16B7-9193830D7AFD}"/>
              </a:ext>
            </a:extLst>
          </p:cNvPr>
          <p:cNvSpPr>
            <a:spLocks noGrp="1"/>
          </p:cNvSpPr>
          <p:nvPr>
            <p:ph type="title"/>
          </p:nvPr>
        </p:nvSpPr>
        <p:spPr>
          <a:xfrm>
            <a:off x="1141413" y="1228724"/>
            <a:ext cx="9905998" cy="2400301"/>
          </a:xfrm>
        </p:spPr>
        <p:txBody>
          <a:bodyPr/>
          <a:lstStyle/>
          <a:p>
            <a:r>
              <a:rPr lang="nb-NO" dirty="0"/>
              <a:t>Konkrete erfaringer </a:t>
            </a:r>
          </a:p>
        </p:txBody>
      </p:sp>
    </p:spTree>
    <p:extLst>
      <p:ext uri="{BB962C8B-B14F-4D97-AF65-F5344CB8AC3E}">
        <p14:creationId xmlns:p14="http://schemas.microsoft.com/office/powerpoint/2010/main" val="3219669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17A8634-F500-6139-A563-41F12DA7FEE2}"/>
              </a:ext>
            </a:extLst>
          </p:cNvPr>
          <p:cNvSpPr>
            <a:spLocks noGrp="1"/>
          </p:cNvSpPr>
          <p:nvPr>
            <p:ph type="title"/>
          </p:nvPr>
        </p:nvSpPr>
        <p:spPr/>
        <p:txBody>
          <a:bodyPr/>
          <a:lstStyle/>
          <a:p>
            <a:r>
              <a:rPr lang="nb-NO" dirty="0"/>
              <a:t>Kvinne 23</a:t>
            </a:r>
          </a:p>
        </p:txBody>
      </p:sp>
      <p:sp>
        <p:nvSpPr>
          <p:cNvPr id="3" name="Plassholder for innhold 2">
            <a:extLst>
              <a:ext uri="{FF2B5EF4-FFF2-40B4-BE49-F238E27FC236}">
                <a16:creationId xmlns:a16="http://schemas.microsoft.com/office/drawing/2014/main" id="{DE7C67AC-A8A1-8907-215F-305C64C181D2}"/>
              </a:ext>
            </a:extLst>
          </p:cNvPr>
          <p:cNvSpPr>
            <a:spLocks noGrp="1"/>
          </p:cNvSpPr>
          <p:nvPr>
            <p:ph idx="1"/>
          </p:nvPr>
        </p:nvSpPr>
        <p:spPr>
          <a:xfrm>
            <a:off x="1141412" y="1771650"/>
            <a:ext cx="9905999" cy="4352925"/>
          </a:xfrm>
        </p:spPr>
        <p:txBody>
          <a:bodyPr>
            <a:normAutofit fontScale="70000" lnSpcReduction="20000"/>
          </a:bodyPr>
          <a:lstStyle/>
          <a:p>
            <a:r>
              <a:rPr lang="nb-NO" dirty="0"/>
              <a:t>Angst og ADHD </a:t>
            </a:r>
          </a:p>
          <a:p>
            <a:r>
              <a:rPr lang="nb-NO" dirty="0"/>
              <a:t>Korte arbeidsforhold, lite mestring</a:t>
            </a:r>
          </a:p>
          <a:p>
            <a:r>
              <a:rPr lang="nb-NO" dirty="0"/>
              <a:t>Utdanning, men ikke ønske om å jobbe innen dette </a:t>
            </a:r>
            <a:r>
              <a:rPr lang="nb-NO" dirty="0" err="1"/>
              <a:t>pga</a:t>
            </a:r>
            <a:r>
              <a:rPr lang="nb-NO" dirty="0"/>
              <a:t> sine helseutfordringer. Fikk mye tilrettelegging på skole for å klare å fullføre.</a:t>
            </a:r>
          </a:p>
          <a:p>
            <a:pPr marL="0" indent="0">
              <a:buNone/>
            </a:pPr>
            <a:r>
              <a:rPr lang="nb-NO" dirty="0"/>
              <a:t>Arbeidsgiver: </a:t>
            </a:r>
          </a:p>
          <a:p>
            <a:r>
              <a:rPr lang="nb-NO" dirty="0"/>
              <a:t>Behov for hjelp, setter av nok tid og ressurser til nyansatt, vil at de skal lykkes sammen, intensjonen må være at det skal bli en god ansettelse. Innforstått med at det kan kreve mer enn vanlig. Ærlig og direkte og forventer åpenhet om hva som er vanskelig. Tydelig med hvor langt de kan strekke seg. </a:t>
            </a:r>
          </a:p>
          <a:p>
            <a:r>
              <a:rPr lang="nb-NO" dirty="0"/>
              <a:t>Hadde en periode der angsten tok litt over, kort sykeperiode, pratet om dette, hva trenger hun for å komme tilbake? </a:t>
            </a:r>
          </a:p>
          <a:p>
            <a:r>
              <a:rPr lang="nb-NO" dirty="0"/>
              <a:t>Arbeidsgiver som er fleksibel og kreativ sammen med jobbspesialist og jobbsøker. Opptatt av å ivareta, gi støtte og oppmuntre. </a:t>
            </a:r>
          </a:p>
          <a:p>
            <a:r>
              <a:rPr lang="nb-NO" dirty="0"/>
              <a:t>Leder som jobbspesialisten kjenner godt og har god relasjon til. Holder det han lover og strekker seg langt. </a:t>
            </a:r>
          </a:p>
        </p:txBody>
      </p:sp>
    </p:spTree>
    <p:extLst>
      <p:ext uri="{BB962C8B-B14F-4D97-AF65-F5344CB8AC3E}">
        <p14:creationId xmlns:p14="http://schemas.microsoft.com/office/powerpoint/2010/main" val="39077566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rets">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Office_50521480_TF22898775_Win32" id="{1C71B2BB-F626-486F-B525-F1D7AD68A0CE}" vid="{0F8ECB88-8245-41A4-A224-9312CEA21A7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93813dd7ca6ad654711aa0ab317e03a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f11dc0ce689dd3925e84e4e35398c6e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4C8C32A8-E4D9-473C-833A-8950C6E7C0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3EF818-EDF6-480C-9B86-0A3B979BCCF0}">
  <ds:schemaRefs>
    <ds:schemaRef ds:uri="http://schemas.microsoft.com/sharepoint/v3/contenttype/forms"/>
  </ds:schemaRefs>
</ds:datastoreItem>
</file>

<file path=customXml/itemProps3.xml><?xml version="1.0" encoding="utf-8"?>
<ds:datastoreItem xmlns:ds="http://schemas.openxmlformats.org/officeDocument/2006/customXml" ds:itemID="{B518BD99-41E9-467C-9777-74587F831718}">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Moderne design</Template>
  <TotalTime>1152</TotalTime>
  <Words>868</Words>
  <Application>Microsoft Office PowerPoint</Application>
  <PresentationFormat>Widescreen</PresentationFormat>
  <Paragraphs>93</Paragraphs>
  <Slides>14</Slides>
  <Notes>1</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14</vt:i4>
      </vt:variant>
    </vt:vector>
  </HeadingPairs>
  <TitlesOfParts>
    <vt:vector size="18" baseType="lpstr">
      <vt:lpstr>Arial</vt:lpstr>
      <vt:lpstr>Calibri</vt:lpstr>
      <vt:lpstr>Tw Cen MT</vt:lpstr>
      <vt:lpstr>Krets</vt:lpstr>
      <vt:lpstr>konkrete erfaringer fra samarbeid med arbeidsgivere og jobbsøkere om jobbfastholdelse</vt:lpstr>
      <vt:lpstr>Utvidet oppfølging i NAV</vt:lpstr>
      <vt:lpstr>PowerPoint-presentasjon</vt:lpstr>
      <vt:lpstr>Viktige elementer for inkludering</vt:lpstr>
      <vt:lpstr>Å Trygge arbeidsgiver</vt:lpstr>
      <vt:lpstr>Finne riktig arbeidsgiver</vt:lpstr>
      <vt:lpstr>Jobbstøtte</vt:lpstr>
      <vt:lpstr>Konkrete erfaringer </vt:lpstr>
      <vt:lpstr>Kvinne 23</vt:lpstr>
      <vt:lpstr>Mann 24</vt:lpstr>
      <vt:lpstr>Mann 26</vt:lpstr>
      <vt:lpstr>Kvinne 25</vt:lpstr>
      <vt:lpstr>Mann 24</vt:lpstr>
      <vt:lpstr>Oppsummert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konkrete erfaringer fra samarbeid med arbeidsgivere og jobbsøkere om jobbfastholdelse</dc:title>
  <dc:creator>Rasmussen, Anita Tjelta</dc:creator>
  <cp:lastModifiedBy>Rasmussen, Anita Tjelta</cp:lastModifiedBy>
  <cp:revision>4</cp:revision>
  <dcterms:created xsi:type="dcterms:W3CDTF">2022-09-25T17:22:52Z</dcterms:created>
  <dcterms:modified xsi:type="dcterms:W3CDTF">2022-09-26T14:29:21Z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SIP_Label_d3491420-1ae2-4120-89e6-e6f668f067e2_Enabled">
    <vt:lpwstr>true</vt:lpwstr>
  </property>
  <property fmtid="{D5CDD505-2E9C-101B-9397-08002B2CF9AE}" pid="4" name="MSIP_Label_d3491420-1ae2-4120-89e6-e6f668f067e2_SetDate">
    <vt:lpwstr>2022-09-25T17:22:53Z</vt:lpwstr>
  </property>
  <property fmtid="{D5CDD505-2E9C-101B-9397-08002B2CF9AE}" pid="5" name="MSIP_Label_d3491420-1ae2-4120-89e6-e6f668f067e2_Method">
    <vt:lpwstr>Standard</vt:lpwstr>
  </property>
  <property fmtid="{D5CDD505-2E9C-101B-9397-08002B2CF9AE}" pid="6" name="MSIP_Label_d3491420-1ae2-4120-89e6-e6f668f067e2_Name">
    <vt:lpwstr>d3491420-1ae2-4120-89e6-e6f668f067e2</vt:lpwstr>
  </property>
  <property fmtid="{D5CDD505-2E9C-101B-9397-08002B2CF9AE}" pid="7" name="MSIP_Label_d3491420-1ae2-4120-89e6-e6f668f067e2_SiteId">
    <vt:lpwstr>62366534-1ec3-4962-8869-9b5535279d0b</vt:lpwstr>
  </property>
  <property fmtid="{D5CDD505-2E9C-101B-9397-08002B2CF9AE}" pid="8" name="MSIP_Label_d3491420-1ae2-4120-89e6-e6f668f067e2_ActionId">
    <vt:lpwstr>f7497aed-7a6f-410d-b822-79f027a15f61</vt:lpwstr>
  </property>
  <property fmtid="{D5CDD505-2E9C-101B-9397-08002B2CF9AE}" pid="9" name="MSIP_Label_d3491420-1ae2-4120-89e6-e6f668f067e2_ContentBits">
    <vt:lpwstr>0</vt:lpwstr>
  </property>
</Properties>
</file>