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4"/>
  </p:sldMasterIdLst>
  <p:notesMasterIdLst>
    <p:notesMasterId r:id="rId15"/>
  </p:notesMasterIdLst>
  <p:sldIdLst>
    <p:sldId id="256" r:id="rId5"/>
    <p:sldId id="257" r:id="rId6"/>
    <p:sldId id="265" r:id="rId7"/>
    <p:sldId id="259" r:id="rId8"/>
    <p:sldId id="260" r:id="rId9"/>
    <p:sldId id="261" r:id="rId10"/>
    <p:sldId id="262" r:id="rId11"/>
    <p:sldId id="264" r:id="rId12"/>
    <p:sldId id="270" r:id="rId13"/>
    <p:sldId id="267" r:id="rId14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96" autoAdjust="0"/>
  </p:normalViewPr>
  <p:slideViewPr>
    <p:cSldViewPr snapToGrid="0">
      <p:cViewPr>
        <p:scale>
          <a:sx n="75" d="100"/>
          <a:sy n="75" d="100"/>
        </p:scale>
        <p:origin x="946" y="-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056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8056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B571787B-89AC-431F-9F63-F505E3B6955F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805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2F06795A-EC79-40A7-8347-C8FBC8A81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952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795A-EC79-40A7-8347-C8FBC8A81F0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6815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Takk for oss!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795A-EC79-40A7-8347-C8FBC8A81F0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37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6795A-EC79-40A7-8347-C8FBC8A81F0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6441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795A-EC79-40A7-8347-C8FBC8A81F0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0850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795A-EC79-40A7-8347-C8FBC8A81F0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47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795A-EC79-40A7-8347-C8FBC8A81F0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4388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795A-EC79-40A7-8347-C8FBC8A81F0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9139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795A-EC79-40A7-8347-C8FBC8A81F0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8386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795A-EC79-40A7-8347-C8FBC8A81F06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3156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795A-EC79-40A7-8347-C8FBC8A81F0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906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6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9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619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67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0922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18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21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8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4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9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6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3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3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5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5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0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84A0F2-621F-47DE-965E-7315C3F06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4696"/>
            <a:ext cx="9144000" cy="3176336"/>
          </a:xfrm>
        </p:spPr>
        <p:txBody>
          <a:bodyPr>
            <a:noAutofit/>
          </a:bodyPr>
          <a:lstStyle/>
          <a:p>
            <a:pPr algn="ctr"/>
            <a:r>
              <a:rPr lang="nb-NO" sz="7200" b="1" dirty="0"/>
              <a:t>RESSURSTEAM 15-24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6F66969-0E90-4220-ABC2-5AC7D85AE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1031"/>
            <a:ext cx="9144000" cy="913647"/>
          </a:xfrm>
        </p:spPr>
        <p:txBody>
          <a:bodyPr>
            <a:normAutofit fontScale="92500" lnSpcReduction="10000"/>
          </a:bodyPr>
          <a:lstStyle/>
          <a:p>
            <a:r>
              <a:rPr lang="nb-NO" sz="6000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et tverrfaglig samarbeid i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435467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1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146047"/>
          </a:xfrm>
        </p:spPr>
        <p:txBody>
          <a:bodyPr>
            <a:normAutofit/>
          </a:bodyPr>
          <a:lstStyle/>
          <a:p>
            <a:r>
              <a:rPr lang="nb-NO" sz="6000" b="1" dirty="0"/>
              <a:t>En historie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1920" y="1328928"/>
            <a:ext cx="11935968" cy="484803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nb-NO" sz="2400" dirty="0">
              <a:solidFill>
                <a:prstClr val="black"/>
              </a:solidFill>
            </a:endParaRPr>
          </a:p>
          <a:p>
            <a:r>
              <a:rPr lang="nb-NO" sz="2400" dirty="0"/>
              <a:t>Jeanette:</a:t>
            </a:r>
          </a:p>
          <a:p>
            <a:pPr lvl="1"/>
            <a:r>
              <a:rPr lang="nb-NO" sz="2400" dirty="0"/>
              <a:t>Fra lammende angst og OCD til fast jobb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052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0C409B-D3AA-4489-8140-0207B269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445"/>
            <a:ext cx="10515600" cy="1155468"/>
          </a:xfrm>
        </p:spPr>
        <p:txBody>
          <a:bodyPr>
            <a:normAutofit/>
          </a:bodyPr>
          <a:lstStyle/>
          <a:p>
            <a:r>
              <a:rPr lang="nb-NO" sz="6000" b="1" dirty="0"/>
              <a:t>Bakgrunn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AB12FA-72CD-4F8A-8AA9-E42C451EC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036" y="1379913"/>
            <a:ext cx="11742205" cy="517729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 rtl="0" fontAlgn="base">
              <a:lnSpc>
                <a:spcPct val="110000"/>
              </a:lnSpc>
              <a:buNone/>
            </a:pPr>
            <a:r>
              <a:rPr lang="nb-NO" sz="32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Stort frafall i skole/utdanning og arbeid i aldersgruppen 15-24 år </a:t>
            </a:r>
            <a:r>
              <a:rPr lang="nb-NO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​​</a:t>
            </a:r>
          </a:p>
          <a:p>
            <a:pPr marL="0" indent="0" algn="ctr" rtl="0" fontAlgn="base">
              <a:lnSpc>
                <a:spcPct val="110000"/>
              </a:lnSpc>
              <a:buNone/>
            </a:pPr>
            <a:r>
              <a:rPr lang="nb-NO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r>
              <a:rPr lang="nb-NO" sz="3200" dirty="0">
                <a:solidFill>
                  <a:srgbClr val="000000"/>
                </a:solidFill>
                <a:latin typeface="Calibri" panose="020F0502020204030204" pitchFamily="34" charset="0"/>
              </a:rPr>
              <a:t>g</a:t>
            </a:r>
            <a:r>
              <a:rPr lang="nb-NO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jennom høsten 2020 </a:t>
            </a:r>
          </a:p>
          <a:p>
            <a:pPr marL="0" indent="0" algn="ctr" rtl="0" fontAlgn="base">
              <a:lnSpc>
                <a:spcPct val="110000"/>
              </a:lnSpc>
              <a:buNone/>
            </a:pPr>
            <a:r>
              <a:rPr lang="nb-NO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</a:p>
          <a:p>
            <a:pPr marL="0" indent="0" algn="ctr" rtl="0" fontAlgn="base">
              <a:lnSpc>
                <a:spcPct val="110000"/>
              </a:lnSpc>
              <a:buNone/>
            </a:pPr>
            <a:r>
              <a:rPr lang="nb-NO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 økning i antallet i alderen 18-24 år som var registrert på NAV Søndre Land </a:t>
            </a:r>
            <a:endParaRPr lang="nb-NO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 fontAlgn="base">
              <a:lnSpc>
                <a:spcPct val="110000"/>
              </a:lnSpc>
              <a:buNone/>
            </a:pPr>
            <a:r>
              <a:rPr lang="nb-NO" sz="3200" dirty="0">
                <a:solidFill>
                  <a:srgbClr val="000000"/>
                </a:solidFill>
                <a:latin typeface="Calibri"/>
                <a:cs typeface="Calibri"/>
              </a:rPr>
              <a:t>Håkon Johansen (ROL) </a:t>
            </a:r>
            <a:r>
              <a:rPr lang="nb-NO" sz="3200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ingdings" panose="05000000000000000000" pitchFamily="2" charset="2"/>
              </a:rPr>
              <a:t> </a:t>
            </a:r>
            <a:r>
              <a:rPr lang="nb-NO" sz="3200" dirty="0">
                <a:solidFill>
                  <a:srgbClr val="000000"/>
                </a:solidFill>
                <a:latin typeface="Calibri"/>
                <a:cs typeface="Calibri"/>
              </a:rPr>
              <a:t>Prosjekt Øvre Eiker kommune</a:t>
            </a:r>
            <a:endParaRPr lang="nb-NO" sz="3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ctr" rtl="0" fontAlgn="base">
              <a:lnSpc>
                <a:spcPct val="110000"/>
              </a:lnSpc>
              <a:buNone/>
            </a:pPr>
            <a:r>
              <a:rPr lang="nb-NO" sz="4300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N</a:t>
            </a:r>
            <a:r>
              <a:rPr lang="nb-NO" sz="4300" b="1" i="0" dirty="0">
                <a:solidFill>
                  <a:schemeClr val="accent6">
                    <a:lumMod val="50000"/>
                  </a:schemeClr>
                </a:solidFill>
                <a:effectLst/>
                <a:latin typeface="Bradley Hand ITC" panose="03070402050302030203" pitchFamily="66" charset="0"/>
              </a:rPr>
              <a:t>OVEMBER 2020 </a:t>
            </a:r>
            <a:r>
              <a:rPr lang="nb-NO" sz="4300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ingdings" panose="05000000000000000000" pitchFamily="2" charset="2"/>
              </a:rPr>
              <a:t></a:t>
            </a:r>
            <a:r>
              <a:rPr lang="nb-NO" sz="4300" b="1" i="0" dirty="0">
                <a:solidFill>
                  <a:schemeClr val="accent6">
                    <a:lumMod val="50000"/>
                  </a:schemeClr>
                </a:solidFill>
                <a:effectLst/>
                <a:latin typeface="Bradley Hand ITC" panose="03070402050302030203" pitchFamily="66" charset="0"/>
              </a:rPr>
              <a:t> 94 PERSONER</a:t>
            </a:r>
          </a:p>
          <a:p>
            <a:pPr marL="0" indent="0" algn="ctr" rtl="0" fontAlgn="base">
              <a:lnSpc>
                <a:spcPct val="110000"/>
              </a:lnSpc>
              <a:buNone/>
            </a:pPr>
            <a:r>
              <a:rPr lang="nb-NO" sz="3200" dirty="0"/>
              <a:t>dette utgjorde 22 % av befolkningen mellom 18 og 24 år</a:t>
            </a:r>
          </a:p>
          <a:p>
            <a:pPr marL="0" indent="0" algn="ctr" rtl="0" fontAlgn="base">
              <a:buNone/>
            </a:pPr>
            <a:endParaRPr lang="nb-NO" sz="3200" i="0" dirty="0">
              <a:effectLst/>
            </a:endParaRPr>
          </a:p>
          <a:p>
            <a:endParaRPr lang="nb-NO" sz="3900" b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7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7CF17-CFDF-82D5-56FF-57391B669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142006BA-70CB-87D0-FC14-29B681DCE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80" y="-102870"/>
            <a:ext cx="12171920" cy="6858000"/>
          </a:xfr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78C517BE-B5E8-600E-C88C-ADCFD2A6C277}"/>
              </a:ext>
            </a:extLst>
          </p:cNvPr>
          <p:cNvSpPr/>
          <p:nvPr/>
        </p:nvSpPr>
        <p:spPr>
          <a:xfrm>
            <a:off x="7680960" y="1405890"/>
            <a:ext cx="4490960" cy="34975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111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63401D-2D99-4240-A766-D4581098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b="1" dirty="0"/>
              <a:t>Målgruppe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536E82-6D44-4F89-A319-2044116F6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3" y="1825624"/>
            <a:ext cx="11646569" cy="48158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0" fontAlgn="base">
              <a:buNone/>
            </a:pPr>
            <a:r>
              <a:rPr lang="nb-NO" sz="3600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Bradley Hand ITC" panose="03070402050302030203" pitchFamily="66" charset="0"/>
              </a:rPr>
              <a:t>UNGDOM OG UNGE VOKSNE (15-24) SOM</a:t>
            </a:r>
          </a:p>
          <a:p>
            <a:pPr marL="0" indent="0" fontAlgn="base">
              <a:buNone/>
            </a:pPr>
            <a:endParaRPr lang="en-US" dirty="0">
              <a:latin typeface="Arial" panose="020B0604020202020204" pitchFamily="34" charset="0"/>
            </a:endParaRPr>
          </a:p>
          <a:p>
            <a:pPr lvl="1" fontAlgn="base"/>
            <a:r>
              <a:rPr lang="nb-NO" sz="2000" b="0" i="0" u="none" strike="noStrike" dirty="0">
                <a:effectLst/>
                <a:latin typeface="Calibri" panose="020F0502020204030204" pitchFamily="34" charset="0"/>
              </a:rPr>
              <a:t>faller mellom flere stoler i det ordinære tjenesteapparatet,</a:t>
            </a:r>
          </a:p>
          <a:p>
            <a:pPr lvl="1" fontAlgn="base"/>
            <a:r>
              <a:rPr lang="nb-NO" sz="2000" b="0" i="0" u="none" strike="noStrike" dirty="0">
                <a:effectLst/>
                <a:latin typeface="Calibri" panose="020F0502020204030204" pitchFamily="34" charset="0"/>
              </a:rPr>
              <a:t> strever på flere arenaer i livet</a:t>
            </a:r>
          </a:p>
          <a:p>
            <a:pPr lvl="1" fontAlgn="base"/>
            <a:r>
              <a:rPr lang="nb-NO" sz="2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har sammensatte hjelpebehov </a:t>
            </a:r>
          </a:p>
          <a:p>
            <a:pPr lvl="1" fontAlgn="base"/>
            <a:r>
              <a:rPr lang="nb-NO" sz="2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Ikke nyttiggjør seg av eksisterende arbeidsrettede tilbud</a:t>
            </a:r>
          </a:p>
          <a:p>
            <a:pPr marL="457200" lvl="1" indent="0">
              <a:buNone/>
            </a:pPr>
            <a:endParaRPr lang="nb-NO" sz="2000" dirty="0">
              <a:latin typeface="Calibri"/>
              <a:cs typeface="Calibri"/>
            </a:endParaRPr>
          </a:p>
          <a:p>
            <a:pPr marL="457200" lvl="1" indent="0" fontAlgn="base">
              <a:buNone/>
            </a:pPr>
            <a:endParaRPr lang="nb-NO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fontAlgn="base">
              <a:buNone/>
            </a:pPr>
            <a:r>
              <a:rPr lang="nb-NO" sz="2000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cs typeface="Calibri" panose="020F0502020204030204" pitchFamily="34" charset="0"/>
              </a:rPr>
              <a:t>DENNE GRUPPA KREVER AT MAN HAR FOKUS PÅ FYSISK OG PSYKISK HELSE, </a:t>
            </a:r>
            <a:r>
              <a:rPr lang="nb-NO" sz="2000" b="1" dirty="0">
                <a:solidFill>
                  <a:schemeClr val="accent6">
                    <a:lumMod val="50000"/>
                  </a:schemeClr>
                </a:solidFill>
                <a:effectLst/>
                <a:latin typeface="Bradley Hand ITC" panose="03070402050302030203" pitchFamily="66" charset="0"/>
                <a:cs typeface="Calibri" panose="020F0502020204030204" pitchFamily="34" charset="0"/>
              </a:rPr>
              <a:t>DØGNRYTME, HYGIENE, VANLIGE NORMER I ARBEIDSLIVET</a:t>
            </a:r>
          </a:p>
        </p:txBody>
      </p:sp>
    </p:spTree>
    <p:extLst>
      <p:ext uri="{BB962C8B-B14F-4D97-AF65-F5344CB8AC3E}">
        <p14:creationId xmlns:p14="http://schemas.microsoft.com/office/powerpoint/2010/main" val="103305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31E56F-98CF-4896-A6D9-7B39CE5A6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347"/>
            <a:ext cx="10515600" cy="1419727"/>
          </a:xfrm>
        </p:spPr>
        <p:txBody>
          <a:bodyPr>
            <a:normAutofit/>
          </a:bodyPr>
          <a:lstStyle/>
          <a:p>
            <a:r>
              <a:rPr lang="nb-NO" sz="6000" b="1" dirty="0"/>
              <a:t>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62690A-3BCC-45FC-984B-CAE9CD882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5" y="1552074"/>
            <a:ext cx="11706726" cy="5173579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nb-NO"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Ungdommen skal få mulighet til å gå på skole eller være i arbeid. For å få til dette må vi</a:t>
            </a:r>
            <a:r>
              <a:rPr lang="nb-NO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nb-NO" sz="2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20000"/>
              </a:lnSpc>
            </a:pPr>
            <a:r>
              <a:rPr lang="nb-NO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møte ungdommene med en helhetlig og samordnet tjeneste som tenker langsiktig</a:t>
            </a:r>
          </a:p>
          <a:p>
            <a:pPr fontAlgn="base">
              <a:lnSpc>
                <a:spcPct val="120000"/>
              </a:lnSpc>
            </a:pPr>
            <a:endParaRPr lang="en-US" sz="2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20000"/>
              </a:lnSpc>
            </a:pPr>
            <a:r>
              <a:rPr lang="en-US" sz="26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møte</a:t>
            </a: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ungdommene</a:t>
            </a: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 de betydningsfulle personer de er</a:t>
            </a:r>
          </a:p>
          <a:p>
            <a:pPr fontAlgn="base">
              <a:lnSpc>
                <a:spcPct val="120000"/>
              </a:lnSpc>
            </a:pPr>
            <a:endParaRPr lang="en-US" sz="2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20000"/>
              </a:lnSpc>
            </a:pPr>
            <a:r>
              <a:rPr lang="nb-NO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møte ungdommene </a:t>
            </a:r>
            <a:r>
              <a:rPr lang="nb-NO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med individuelt tilpasset </a:t>
            </a:r>
            <a:r>
              <a:rPr lang="nb-NO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oppfølging</a:t>
            </a:r>
            <a:endParaRPr lang="nb-NO" sz="2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20000"/>
              </a:lnSpc>
            </a:pPr>
            <a:endParaRPr lang="en-US" sz="26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20000"/>
              </a:lnSpc>
            </a:pPr>
            <a:r>
              <a:rPr lang="en-US" sz="2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være</a:t>
            </a: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en-US" sz="2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tilgjengelig</a:t>
            </a: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team for </a:t>
            </a:r>
            <a:r>
              <a:rPr lang="en-US" sz="2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andre</a:t>
            </a: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jobber med </a:t>
            </a:r>
            <a:r>
              <a:rPr lang="en-US" sz="2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ungdom</a:t>
            </a:r>
            <a:endParaRPr lang="en-US" sz="2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20000"/>
              </a:lnSpc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 fontAlgn="base">
              <a:buNone/>
            </a:pPr>
            <a:r>
              <a:rPr lang="nb-NO" sz="26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UNGDOM SOM AVVISER HJELP SKAL OPPLEVE AT DE IKKE BLIR GITT OPP</a:t>
            </a:r>
          </a:p>
          <a:p>
            <a:pPr algn="ctr" fontAlgn="base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564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2009E3-EAB8-443A-A13B-CC63F5004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318"/>
            <a:ext cx="10515600" cy="697830"/>
          </a:xfrm>
        </p:spPr>
        <p:txBody>
          <a:bodyPr>
            <a:noAutofit/>
          </a:bodyPr>
          <a:lstStyle/>
          <a:p>
            <a:r>
              <a:rPr lang="nb-NO" sz="6000" b="1" dirty="0"/>
              <a:t>Hva er viktig for oss?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3E9CED-3F0A-4622-A561-3E0758FF1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853" y="974558"/>
            <a:ext cx="11550315" cy="5883442"/>
          </a:xfrm>
        </p:spPr>
        <p:txBody>
          <a:bodyPr>
            <a:normAutofit fontScale="62500" lnSpcReduction="20000"/>
          </a:bodyPr>
          <a:lstStyle/>
          <a:p>
            <a:pPr fontAlgn="base"/>
            <a:endParaRPr lang="nb-NO" sz="3600" dirty="0"/>
          </a:p>
          <a:p>
            <a:pPr fontAlgn="base"/>
            <a:r>
              <a:rPr lang="nb-NO" sz="3600" dirty="0">
                <a:latin typeface="Calibri" panose="020F0502020204030204" pitchFamily="34" charset="0"/>
                <a:cs typeface="Calibri" panose="020F0502020204030204" pitchFamily="34" charset="0"/>
              </a:rPr>
              <a:t>Å gi et tilbud; uavhengig av ytelse og tidligere kartlegginger</a:t>
            </a:r>
          </a:p>
          <a:p>
            <a:pPr fontAlgn="base"/>
            <a:r>
              <a:rPr lang="nb-NO" sz="3600" dirty="0">
                <a:latin typeface="Calibri" panose="020F0502020204030204" pitchFamily="34" charset="0"/>
                <a:cs typeface="Calibri" panose="020F0502020204030204" pitchFamily="34" charset="0"/>
              </a:rPr>
              <a:t>Tverrfaglig perspektiver</a:t>
            </a:r>
          </a:p>
          <a:p>
            <a:pPr fontAlgn="base"/>
            <a:r>
              <a:rPr lang="en-US" sz="36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Tilgjengelighet</a:t>
            </a:r>
            <a:r>
              <a:rPr lang="en-US" sz="36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  <a:r>
              <a:rPr lang="nb-NO" sz="36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fontAlgn="base"/>
            <a:endParaRPr lang="nb-NO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nb-NO" sz="36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vi møter ungdommene med empati, omsorg, anerkjennelse og støtte</a:t>
            </a:r>
          </a:p>
          <a:p>
            <a:pPr fontAlgn="base"/>
            <a:r>
              <a:rPr lang="nb-NO" sz="36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Å forstå konteksten ungdommen lever i</a:t>
            </a:r>
            <a:r>
              <a:rPr lang="en-US" sz="36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fontAlgn="base"/>
            <a:r>
              <a:rPr lang="nb-NO" sz="3600" dirty="0">
                <a:latin typeface="Calibri" panose="020F0502020204030204" pitchFamily="34" charset="0"/>
                <a:cs typeface="Calibri" panose="020F0502020204030204" pitchFamily="34" charset="0"/>
              </a:rPr>
              <a:t>Dyrke ungdommens </a:t>
            </a:r>
            <a:r>
              <a:rPr lang="nb-NO" sz="36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muligheter og ressurser</a:t>
            </a:r>
            <a:endParaRPr lang="en-US" sz="360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nb-NO" sz="36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Skape trygge relasjoner og tillit </a:t>
            </a:r>
          </a:p>
          <a:p>
            <a:pPr fontAlgn="base"/>
            <a:r>
              <a:rPr lang="nb-NO" sz="36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Dyrke drømmene!</a:t>
            </a:r>
          </a:p>
          <a:p>
            <a:pPr fontAlgn="base"/>
            <a:endParaRPr lang="en-US" sz="360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endParaRPr lang="nb-NO" sz="360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fontAlgn="base">
              <a:buNone/>
            </a:pPr>
            <a:r>
              <a:rPr lang="nb-NO" sz="5000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Bradley Hand ITC" panose="03070402050302030203" pitchFamily="66" charset="0"/>
              </a:rPr>
              <a:t>HVA I LIVET GIR GLEDE OG ENERGI?</a:t>
            </a:r>
          </a:p>
          <a:p>
            <a:pPr marL="0" indent="0" algn="ctr" fontAlgn="base">
              <a:buNone/>
            </a:pPr>
            <a:r>
              <a:rPr lang="nb-NO" sz="5000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Bradley Hand ITC" panose="03070402050302030203" pitchFamily="66" charset="0"/>
              </a:rPr>
              <a:t> SYNLIGGJØRE OG FEIRE DE STERKE ØYEBLIKKENE</a:t>
            </a:r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!</a:t>
            </a:r>
            <a:endParaRPr lang="nb-NO" sz="5000" b="1" i="0" dirty="0">
              <a:solidFill>
                <a:schemeClr val="accent6">
                  <a:lumMod val="50000"/>
                </a:schemeClr>
              </a:solidFill>
              <a:effectLst/>
              <a:latin typeface="Bradley Hand ITC" panose="03070402050302030203" pitchFamily="66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501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3B27EB-2F06-45C7-935D-6250F42E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900" b="1" dirty="0"/>
              <a:t>Samarbeid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AD7AEA-333D-4464-A888-8A57F6BBD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" y="1548384"/>
            <a:ext cx="11935968" cy="49987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b-NO" dirty="0"/>
          </a:p>
          <a:p>
            <a:pPr marL="0" indent="0">
              <a:buNone/>
            </a:pP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Ressursteam har et formalisert samarbeid med vekstbedriften Sølve AS, gjennom </a:t>
            </a:r>
          </a:p>
          <a:p>
            <a:pPr marL="0" indent="0">
              <a:buNone/>
            </a:pPr>
            <a:r>
              <a:rPr lang="nb-NO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«PIT STOP KRÅKVIKA»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nb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Disponerer eget hus </a:t>
            </a:r>
          </a:p>
          <a:p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Praktisk prosjekt i alle gruppene</a:t>
            </a:r>
          </a:p>
          <a:p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Temaer utfra gruppas ønsker og behov</a:t>
            </a:r>
          </a:p>
        </p:txBody>
      </p:sp>
    </p:spTree>
    <p:extLst>
      <p:ext uri="{BB962C8B-B14F-4D97-AF65-F5344CB8AC3E}">
        <p14:creationId xmlns:p14="http://schemas.microsoft.com/office/powerpoint/2010/main" val="61236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910" y="143827"/>
            <a:ext cx="8201025" cy="659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88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BC1E7A-8F3E-ED38-5529-4032042F2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dirty="0"/>
              <a:t>Ledelse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D702F8-C099-EED3-61DD-E47EB0DF6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lvl="1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Medarbeiderdrevet</a:t>
            </a:r>
          </a:p>
          <a:p>
            <a:pPr lvl="1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Myndiggjorte medarbeidere</a:t>
            </a:r>
          </a:p>
          <a:p>
            <a:pPr lvl="1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Rammer: </a:t>
            </a:r>
          </a:p>
          <a:p>
            <a:pPr lvl="2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20% av arbeidstiden </a:t>
            </a:r>
          </a:p>
          <a:p>
            <a:pPr lvl="2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Ivaretakelse av ordinær portefølje</a:t>
            </a:r>
          </a:p>
          <a:p>
            <a:pPr lvl="2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Ikke konkretisert mål for antall deltakere</a:t>
            </a:r>
          </a:p>
          <a:p>
            <a:pPr lvl="1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Supplerer NAVs tiltaksportefølje</a:t>
            </a:r>
          </a:p>
          <a:p>
            <a:pPr lvl="1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Et eksempel til etterfølgelse </a:t>
            </a:r>
          </a:p>
        </p:txBody>
      </p:sp>
    </p:spTree>
    <p:extLst>
      <p:ext uri="{BB962C8B-B14F-4D97-AF65-F5344CB8AC3E}">
        <p14:creationId xmlns:p14="http://schemas.microsoft.com/office/powerpoint/2010/main" val="289274956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707489-5741-4ca5-aaa2-c669f5994dfb" xsi:nil="true"/>
    <lcf76f155ced4ddcb4097134ff3c332f xmlns="0a605e1a-3d7c-4389-8e08-63845fbdd9c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4" ma:contentTypeDescription="Create a new document." ma:contentTypeScope="" ma:versionID="22806260c80eb871599423cd23f31b24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1c8c1087d54cbaccd97e1c36c03bb3c7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1f4e30d-2572-426c-9ef4-c48b3ba62c58}" ma:internalName="TaxCatchAll" ma:showField="CatchAllData" ma:web="71707489-5741-4ca5-aaa2-c669f5994d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2F7F3D-12F6-4298-B539-8A0114A783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1707489-5741-4ca5-aaa2-c669f5994dfb"/>
    <ds:schemaRef ds:uri="http://purl.org/dc/elements/1.1/"/>
    <ds:schemaRef ds:uri="http://schemas.microsoft.com/office/2006/metadata/properties"/>
    <ds:schemaRef ds:uri="http://schemas.microsoft.com/office/infopath/2007/PartnerControls"/>
    <ds:schemaRef ds:uri="0a605e1a-3d7c-4389-8e08-63845fbdd9c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0424610-179A-430C-AD21-F7B8CED63A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6852C2-50D0-4DE8-A32A-8B5DE8776E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605e1a-3d7c-4389-8e08-63845fbdd9cf"/>
    <ds:schemaRef ds:uri="71707489-5741-4ca5-aaa2-c669f5994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346</Words>
  <Application>Microsoft Office PowerPoint</Application>
  <PresentationFormat>Widescreen</PresentationFormat>
  <Paragraphs>80</Paragraphs>
  <Slides>10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Calibri</vt:lpstr>
      <vt:lpstr>Trebuchet MS</vt:lpstr>
      <vt:lpstr>Wingdings 3</vt:lpstr>
      <vt:lpstr>Fasett</vt:lpstr>
      <vt:lpstr>RESSURSTEAM 15-24</vt:lpstr>
      <vt:lpstr>Bakgrunn</vt:lpstr>
      <vt:lpstr>PowerPoint-presentasjon</vt:lpstr>
      <vt:lpstr>Målgruppe</vt:lpstr>
      <vt:lpstr>Mål</vt:lpstr>
      <vt:lpstr>Hva er viktig for oss?</vt:lpstr>
      <vt:lpstr>Samarbeid</vt:lpstr>
      <vt:lpstr>PowerPoint-presentasjon</vt:lpstr>
      <vt:lpstr>Ledelse</vt:lpstr>
      <vt:lpstr>En historie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Ressursteam 15-24</dc:title>
  <dc:creator>Stenseth, Britt Huva</dc:creator>
  <cp:lastModifiedBy>Lystad, Finn Erik</cp:lastModifiedBy>
  <cp:revision>4</cp:revision>
  <cp:lastPrinted>2022-09-26T13:23:04Z</cp:lastPrinted>
  <dcterms:created xsi:type="dcterms:W3CDTF">2021-04-16T14:44:24Z</dcterms:created>
  <dcterms:modified xsi:type="dcterms:W3CDTF">2022-09-26T14:09:42Z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etDate">
    <vt:lpwstr>2021-04-16T14:44:24Z</vt:lpwstr>
  </property>
  <property fmtid="{D5CDD505-2E9C-101B-9397-08002B2CF9AE}" pid="4" name="MSIP_Label_d3491420-1ae2-4120-89e6-e6f668f067e2_Method">
    <vt:lpwstr>Standard</vt:lpwstr>
  </property>
  <property fmtid="{D5CDD505-2E9C-101B-9397-08002B2CF9AE}" pid="5" name="MSIP_Label_d3491420-1ae2-4120-89e6-e6f668f067e2_Name">
    <vt:lpwstr>d3491420-1ae2-4120-89e6-e6f668f067e2</vt:lpwstr>
  </property>
  <property fmtid="{D5CDD505-2E9C-101B-9397-08002B2CF9AE}" pid="6" name="MSIP_Label_d3491420-1ae2-4120-89e6-e6f668f067e2_SiteId">
    <vt:lpwstr>62366534-1ec3-4962-8869-9b5535279d0b</vt:lpwstr>
  </property>
  <property fmtid="{D5CDD505-2E9C-101B-9397-08002B2CF9AE}" pid="7" name="MSIP_Label_d3491420-1ae2-4120-89e6-e6f668f067e2_ActionId">
    <vt:lpwstr>c530c90d-6219-4ed1-a404-c59cb02dd620</vt:lpwstr>
  </property>
  <property fmtid="{D5CDD505-2E9C-101B-9397-08002B2CF9AE}" pid="8" name="MSIP_Label_d3491420-1ae2-4120-89e6-e6f668f067e2_ContentBits">
    <vt:lpwstr>0</vt:lpwstr>
  </property>
  <property fmtid="{D5CDD505-2E9C-101B-9397-08002B2CF9AE}" pid="9" name="ContentTypeId">
    <vt:lpwstr>0x010100FDD17D6100BE16498716C9DC1D4E27F9</vt:lpwstr>
  </property>
  <property fmtid="{D5CDD505-2E9C-101B-9397-08002B2CF9AE}" pid="10" name="MediaServiceImageTags">
    <vt:lpwstr/>
  </property>
</Properties>
</file>