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6" r:id="rId2"/>
    <p:sldId id="338" r:id="rId3"/>
    <p:sldId id="308" r:id="rId4"/>
    <p:sldId id="309" r:id="rId5"/>
    <p:sldId id="310" r:id="rId6"/>
    <p:sldId id="291" r:id="rId7"/>
    <p:sldId id="300" r:id="rId8"/>
    <p:sldId id="292" r:id="rId9"/>
    <p:sldId id="301" r:id="rId10"/>
    <p:sldId id="311" r:id="rId11"/>
    <p:sldId id="312" r:id="rId12"/>
    <p:sldId id="313" r:id="rId13"/>
    <p:sldId id="314" r:id="rId14"/>
    <p:sldId id="293" r:id="rId15"/>
    <p:sldId id="299" r:id="rId16"/>
    <p:sldId id="302" r:id="rId17"/>
    <p:sldId id="315" r:id="rId18"/>
    <p:sldId id="316" r:id="rId19"/>
    <p:sldId id="317" r:id="rId20"/>
    <p:sldId id="318" r:id="rId21"/>
    <p:sldId id="294" r:id="rId22"/>
    <p:sldId id="303" r:id="rId23"/>
    <p:sldId id="322" r:id="rId24"/>
    <p:sldId id="327" r:id="rId25"/>
    <p:sldId id="321" r:id="rId26"/>
    <p:sldId id="323" r:id="rId27"/>
    <p:sldId id="326" r:id="rId28"/>
    <p:sldId id="325" r:id="rId29"/>
    <p:sldId id="324" r:id="rId30"/>
    <p:sldId id="320" r:id="rId31"/>
    <p:sldId id="295" r:id="rId32"/>
    <p:sldId id="304" r:id="rId33"/>
    <p:sldId id="328" r:id="rId34"/>
    <p:sldId id="329" r:id="rId35"/>
    <p:sldId id="330" r:id="rId36"/>
    <p:sldId id="331" r:id="rId37"/>
    <p:sldId id="332" r:id="rId38"/>
    <p:sldId id="296" r:id="rId39"/>
    <p:sldId id="305" r:id="rId40"/>
    <p:sldId id="333" r:id="rId41"/>
    <p:sldId id="334" r:id="rId42"/>
    <p:sldId id="297" r:id="rId43"/>
    <p:sldId id="306" r:id="rId44"/>
    <p:sldId id="336" r:id="rId45"/>
    <p:sldId id="337" r:id="rId46"/>
    <p:sldId id="298" r:id="rId47"/>
    <p:sldId id="307" r:id="rId48"/>
    <p:sldId id="335" r:id="rId4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5389AA-BA31-48B5-B8B0-4D4D22E44E9C}" v="1170" dt="2023-05-12T12:50:24.9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55" autoAdjust="0"/>
    <p:restoredTop sz="86388" autoAdjust="0"/>
  </p:normalViewPr>
  <p:slideViewPr>
    <p:cSldViewPr snapToGrid="0">
      <p:cViewPr varScale="1">
        <p:scale>
          <a:sx n="48" d="100"/>
          <a:sy n="48" d="100"/>
        </p:scale>
        <p:origin x="44" y="4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i Tore Bakke" userId="afbb3113-89df-4ed6-bd77-398daac9540c" providerId="ADAL" clId="{A75389AA-BA31-48B5-B8B0-4D4D22E44E9C}"/>
    <pc:docChg chg="undo custSel addSld delSld modSld">
      <pc:chgData name="Kai Tore Bakke" userId="afbb3113-89df-4ed6-bd77-398daac9540c" providerId="ADAL" clId="{A75389AA-BA31-48B5-B8B0-4D4D22E44E9C}" dt="2023-05-12T12:50:24.957" v="4222" actId="20577"/>
      <pc:docMkLst>
        <pc:docMk/>
      </pc:docMkLst>
      <pc:sldChg chg="del">
        <pc:chgData name="Kai Tore Bakke" userId="afbb3113-89df-4ed6-bd77-398daac9540c" providerId="ADAL" clId="{A75389AA-BA31-48B5-B8B0-4D4D22E44E9C}" dt="2023-05-12T11:43:55.630" v="608" actId="47"/>
        <pc:sldMkLst>
          <pc:docMk/>
          <pc:sldMk cId="285629501" sldId="290"/>
        </pc:sldMkLst>
      </pc:sldChg>
      <pc:sldChg chg="modSp">
        <pc:chgData name="Kai Tore Bakke" userId="afbb3113-89df-4ed6-bd77-398daac9540c" providerId="ADAL" clId="{A75389AA-BA31-48B5-B8B0-4D4D22E44E9C}" dt="2023-05-12T12:48:59.451" v="4200" actId="20577"/>
        <pc:sldMkLst>
          <pc:docMk/>
          <pc:sldMk cId="891948503" sldId="299"/>
        </pc:sldMkLst>
        <pc:spChg chg="mod">
          <ac:chgData name="Kai Tore Bakke" userId="afbb3113-89df-4ed6-bd77-398daac9540c" providerId="ADAL" clId="{A75389AA-BA31-48B5-B8B0-4D4D22E44E9C}" dt="2023-05-12T12:48:59.451" v="4200" actId="20577"/>
          <ac:spMkLst>
            <pc:docMk/>
            <pc:sldMk cId="891948503" sldId="299"/>
            <ac:spMk id="4" creationId="{A652CB0E-7F3A-4778-9FA1-20AF9DE6265E}"/>
          </ac:spMkLst>
        </pc:spChg>
      </pc:sldChg>
      <pc:sldChg chg="modSp">
        <pc:chgData name="Kai Tore Bakke" userId="afbb3113-89df-4ed6-bd77-398daac9540c" providerId="ADAL" clId="{A75389AA-BA31-48B5-B8B0-4D4D22E44E9C}" dt="2023-05-12T12:47:27.725" v="4159" actId="20577"/>
        <pc:sldMkLst>
          <pc:docMk/>
          <pc:sldMk cId="596356853" sldId="300"/>
        </pc:sldMkLst>
        <pc:spChg chg="mod">
          <ac:chgData name="Kai Tore Bakke" userId="afbb3113-89df-4ed6-bd77-398daac9540c" providerId="ADAL" clId="{A75389AA-BA31-48B5-B8B0-4D4D22E44E9C}" dt="2023-05-12T12:47:27.725" v="4159" actId="20577"/>
          <ac:spMkLst>
            <pc:docMk/>
            <pc:sldMk cId="596356853" sldId="300"/>
            <ac:spMk id="4" creationId="{A652CB0E-7F3A-4778-9FA1-20AF9DE6265E}"/>
          </ac:spMkLst>
        </pc:spChg>
      </pc:sldChg>
      <pc:sldChg chg="modSp">
        <pc:chgData name="Kai Tore Bakke" userId="afbb3113-89df-4ed6-bd77-398daac9540c" providerId="ADAL" clId="{A75389AA-BA31-48B5-B8B0-4D4D22E44E9C}" dt="2023-05-12T12:47:54.890" v="4166" actId="14100"/>
        <pc:sldMkLst>
          <pc:docMk/>
          <pc:sldMk cId="3108968749" sldId="301"/>
        </pc:sldMkLst>
        <pc:spChg chg="mod">
          <ac:chgData name="Kai Tore Bakke" userId="afbb3113-89df-4ed6-bd77-398daac9540c" providerId="ADAL" clId="{A75389AA-BA31-48B5-B8B0-4D4D22E44E9C}" dt="2023-05-12T12:47:54.890" v="4166" actId="14100"/>
          <ac:spMkLst>
            <pc:docMk/>
            <pc:sldMk cId="3108968749" sldId="301"/>
            <ac:spMk id="4" creationId="{A652CB0E-7F3A-4778-9FA1-20AF9DE6265E}"/>
          </ac:spMkLst>
        </pc:spChg>
      </pc:sldChg>
      <pc:sldChg chg="modSp mod">
        <pc:chgData name="Kai Tore Bakke" userId="afbb3113-89df-4ed6-bd77-398daac9540c" providerId="ADAL" clId="{A75389AA-BA31-48B5-B8B0-4D4D22E44E9C}" dt="2023-05-12T12:48:43.594" v="4177" actId="20577"/>
        <pc:sldMkLst>
          <pc:docMk/>
          <pc:sldMk cId="2366495822" sldId="302"/>
        </pc:sldMkLst>
        <pc:spChg chg="mod">
          <ac:chgData name="Kai Tore Bakke" userId="afbb3113-89df-4ed6-bd77-398daac9540c" providerId="ADAL" clId="{A75389AA-BA31-48B5-B8B0-4D4D22E44E9C}" dt="2023-05-12T12:48:43.594" v="4177" actId="20577"/>
          <ac:spMkLst>
            <pc:docMk/>
            <pc:sldMk cId="2366495822" sldId="302"/>
            <ac:spMk id="4" creationId="{A652CB0E-7F3A-4778-9FA1-20AF9DE6265E}"/>
          </ac:spMkLst>
        </pc:spChg>
        <pc:spChg chg="mod">
          <ac:chgData name="Kai Tore Bakke" userId="afbb3113-89df-4ed6-bd77-398daac9540c" providerId="ADAL" clId="{A75389AA-BA31-48B5-B8B0-4D4D22E44E9C}" dt="2023-05-12T10:57:23.123" v="574" actId="20577"/>
          <ac:spMkLst>
            <pc:docMk/>
            <pc:sldMk cId="2366495822" sldId="302"/>
            <ac:spMk id="6" creationId="{E547EE1B-580B-42B1-AF5B-90F7652B82B5}"/>
          </ac:spMkLst>
        </pc:spChg>
      </pc:sldChg>
      <pc:sldChg chg="modSp">
        <pc:chgData name="Kai Tore Bakke" userId="afbb3113-89df-4ed6-bd77-398daac9540c" providerId="ADAL" clId="{A75389AA-BA31-48B5-B8B0-4D4D22E44E9C}" dt="2023-05-12T12:49:12.520" v="4205" actId="20577"/>
        <pc:sldMkLst>
          <pc:docMk/>
          <pc:sldMk cId="413714203" sldId="303"/>
        </pc:sldMkLst>
        <pc:spChg chg="mod">
          <ac:chgData name="Kai Tore Bakke" userId="afbb3113-89df-4ed6-bd77-398daac9540c" providerId="ADAL" clId="{A75389AA-BA31-48B5-B8B0-4D4D22E44E9C}" dt="2023-05-12T12:49:12.520" v="4205" actId="20577"/>
          <ac:spMkLst>
            <pc:docMk/>
            <pc:sldMk cId="413714203" sldId="303"/>
            <ac:spMk id="4" creationId="{A652CB0E-7F3A-4778-9FA1-20AF9DE6265E}"/>
          </ac:spMkLst>
        </pc:spChg>
      </pc:sldChg>
      <pc:sldChg chg="modSp">
        <pc:chgData name="Kai Tore Bakke" userId="afbb3113-89df-4ed6-bd77-398daac9540c" providerId="ADAL" clId="{A75389AA-BA31-48B5-B8B0-4D4D22E44E9C}" dt="2023-05-12T12:49:26.205" v="4211" actId="14100"/>
        <pc:sldMkLst>
          <pc:docMk/>
          <pc:sldMk cId="520715762" sldId="304"/>
        </pc:sldMkLst>
        <pc:spChg chg="mod">
          <ac:chgData name="Kai Tore Bakke" userId="afbb3113-89df-4ed6-bd77-398daac9540c" providerId="ADAL" clId="{A75389AA-BA31-48B5-B8B0-4D4D22E44E9C}" dt="2023-05-12T12:49:26.205" v="4211" actId="14100"/>
          <ac:spMkLst>
            <pc:docMk/>
            <pc:sldMk cId="520715762" sldId="304"/>
            <ac:spMk id="4" creationId="{A652CB0E-7F3A-4778-9FA1-20AF9DE6265E}"/>
          </ac:spMkLst>
        </pc:spChg>
      </pc:sldChg>
      <pc:sldChg chg="modSp">
        <pc:chgData name="Kai Tore Bakke" userId="afbb3113-89df-4ed6-bd77-398daac9540c" providerId="ADAL" clId="{A75389AA-BA31-48B5-B8B0-4D4D22E44E9C}" dt="2023-05-12T12:49:35.311" v="4214" actId="20577"/>
        <pc:sldMkLst>
          <pc:docMk/>
          <pc:sldMk cId="1314957634" sldId="305"/>
        </pc:sldMkLst>
        <pc:spChg chg="mod">
          <ac:chgData name="Kai Tore Bakke" userId="afbb3113-89df-4ed6-bd77-398daac9540c" providerId="ADAL" clId="{A75389AA-BA31-48B5-B8B0-4D4D22E44E9C}" dt="2023-05-12T12:49:35.311" v="4214" actId="20577"/>
          <ac:spMkLst>
            <pc:docMk/>
            <pc:sldMk cId="1314957634" sldId="305"/>
            <ac:spMk id="4" creationId="{A652CB0E-7F3A-4778-9FA1-20AF9DE6265E}"/>
          </ac:spMkLst>
        </pc:spChg>
      </pc:sldChg>
      <pc:sldChg chg="modSp">
        <pc:chgData name="Kai Tore Bakke" userId="afbb3113-89df-4ed6-bd77-398daac9540c" providerId="ADAL" clId="{A75389AA-BA31-48B5-B8B0-4D4D22E44E9C}" dt="2023-05-12T12:50:13.080" v="4218" actId="20577"/>
        <pc:sldMkLst>
          <pc:docMk/>
          <pc:sldMk cId="477392763" sldId="306"/>
        </pc:sldMkLst>
        <pc:spChg chg="mod">
          <ac:chgData name="Kai Tore Bakke" userId="afbb3113-89df-4ed6-bd77-398daac9540c" providerId="ADAL" clId="{A75389AA-BA31-48B5-B8B0-4D4D22E44E9C}" dt="2023-05-12T12:50:13.080" v="4218" actId="20577"/>
          <ac:spMkLst>
            <pc:docMk/>
            <pc:sldMk cId="477392763" sldId="306"/>
            <ac:spMk id="4" creationId="{A652CB0E-7F3A-4778-9FA1-20AF9DE6265E}"/>
          </ac:spMkLst>
        </pc:spChg>
      </pc:sldChg>
      <pc:sldChg chg="modSp">
        <pc:chgData name="Kai Tore Bakke" userId="afbb3113-89df-4ed6-bd77-398daac9540c" providerId="ADAL" clId="{A75389AA-BA31-48B5-B8B0-4D4D22E44E9C}" dt="2023-05-12T12:50:24.957" v="4222" actId="20577"/>
        <pc:sldMkLst>
          <pc:docMk/>
          <pc:sldMk cId="1079410918" sldId="307"/>
        </pc:sldMkLst>
        <pc:spChg chg="mod">
          <ac:chgData name="Kai Tore Bakke" userId="afbb3113-89df-4ed6-bd77-398daac9540c" providerId="ADAL" clId="{A75389AA-BA31-48B5-B8B0-4D4D22E44E9C}" dt="2023-05-12T12:50:24.957" v="4222" actId="20577"/>
          <ac:spMkLst>
            <pc:docMk/>
            <pc:sldMk cId="1079410918" sldId="307"/>
            <ac:spMk id="4" creationId="{A652CB0E-7F3A-4778-9FA1-20AF9DE6265E}"/>
          </ac:spMkLst>
        </pc:spChg>
      </pc:sldChg>
      <pc:sldChg chg="addSp modSp mod modAnim">
        <pc:chgData name="Kai Tore Bakke" userId="afbb3113-89df-4ed6-bd77-398daac9540c" providerId="ADAL" clId="{A75389AA-BA31-48B5-B8B0-4D4D22E44E9C}" dt="2023-05-12T10:53:51.692" v="399"/>
        <pc:sldMkLst>
          <pc:docMk/>
          <pc:sldMk cId="2483016899" sldId="308"/>
        </pc:sldMkLst>
        <pc:spChg chg="add mod">
          <ac:chgData name="Kai Tore Bakke" userId="afbb3113-89df-4ed6-bd77-398daac9540c" providerId="ADAL" clId="{A75389AA-BA31-48B5-B8B0-4D4D22E44E9C}" dt="2023-05-12T10:53:37.952" v="398" actId="20577"/>
          <ac:spMkLst>
            <pc:docMk/>
            <pc:sldMk cId="2483016899" sldId="308"/>
            <ac:spMk id="2" creationId="{5037F5BE-43B1-442B-A2FF-3C86C655900D}"/>
          </ac:spMkLst>
        </pc:spChg>
      </pc:sldChg>
      <pc:sldChg chg="addSp modSp mod">
        <pc:chgData name="Kai Tore Bakke" userId="afbb3113-89df-4ed6-bd77-398daac9540c" providerId="ADAL" clId="{A75389AA-BA31-48B5-B8B0-4D4D22E44E9C}" dt="2023-05-12T12:18:54.321" v="3060" actId="171"/>
        <pc:sldMkLst>
          <pc:docMk/>
          <pc:sldMk cId="3466469590" sldId="309"/>
        </pc:sldMkLst>
        <pc:spChg chg="add mod">
          <ac:chgData name="Kai Tore Bakke" userId="afbb3113-89df-4ed6-bd77-398daac9540c" providerId="ADAL" clId="{A75389AA-BA31-48B5-B8B0-4D4D22E44E9C}" dt="2023-05-12T12:18:54.321" v="3060" actId="171"/>
          <ac:spMkLst>
            <pc:docMk/>
            <pc:sldMk cId="3466469590" sldId="309"/>
            <ac:spMk id="2" creationId="{357C6D73-904D-47AD-B4F5-0F9B3D6616DA}"/>
          </ac:spMkLst>
        </pc:spChg>
        <pc:spChg chg="mod">
          <ac:chgData name="Kai Tore Bakke" userId="afbb3113-89df-4ed6-bd77-398daac9540c" providerId="ADAL" clId="{A75389AA-BA31-48B5-B8B0-4D4D22E44E9C}" dt="2023-05-12T11:46:54.721" v="612" actId="962"/>
          <ac:spMkLst>
            <pc:docMk/>
            <pc:sldMk cId="3466469590" sldId="309"/>
            <ac:spMk id="6" creationId="{9E8C509D-923B-421C-A0FD-7B5F33CC35DE}"/>
          </ac:spMkLst>
        </pc:spChg>
        <pc:picChg chg="mod">
          <ac:chgData name="Kai Tore Bakke" userId="afbb3113-89df-4ed6-bd77-398daac9540c" providerId="ADAL" clId="{A75389AA-BA31-48B5-B8B0-4D4D22E44E9C}" dt="2023-05-12T11:48:12.902" v="663" actId="962"/>
          <ac:picMkLst>
            <pc:docMk/>
            <pc:sldMk cId="3466469590" sldId="309"/>
            <ac:picMk id="5" creationId="{24921AAC-EFB8-4C38-9300-5A479DF353E0}"/>
          </ac:picMkLst>
        </pc:picChg>
      </pc:sldChg>
      <pc:sldChg chg="addSp modSp mod">
        <pc:chgData name="Kai Tore Bakke" userId="afbb3113-89df-4ed6-bd77-398daac9540c" providerId="ADAL" clId="{A75389AA-BA31-48B5-B8B0-4D4D22E44E9C}" dt="2023-05-12T12:29:34.211" v="3984" actId="962"/>
        <pc:sldMkLst>
          <pc:docMk/>
          <pc:sldMk cId="319698211" sldId="310"/>
        </pc:sldMkLst>
        <pc:spChg chg="add mod">
          <ac:chgData name="Kai Tore Bakke" userId="afbb3113-89df-4ed6-bd77-398daac9540c" providerId="ADAL" clId="{A75389AA-BA31-48B5-B8B0-4D4D22E44E9C}" dt="2023-05-12T12:29:29.100" v="3982"/>
          <ac:spMkLst>
            <pc:docMk/>
            <pc:sldMk cId="319698211" sldId="310"/>
            <ac:spMk id="2" creationId="{3DB47516-F0C5-454D-9F7A-71B12761ED59}"/>
          </ac:spMkLst>
        </pc:spChg>
        <pc:spChg chg="mod">
          <ac:chgData name="Kai Tore Bakke" userId="afbb3113-89df-4ed6-bd77-398daac9540c" providerId="ADAL" clId="{A75389AA-BA31-48B5-B8B0-4D4D22E44E9C}" dt="2023-05-12T12:29:34.211" v="3984" actId="962"/>
          <ac:spMkLst>
            <pc:docMk/>
            <pc:sldMk cId="319698211" sldId="310"/>
            <ac:spMk id="4" creationId="{241A9C0C-E783-49A9-A3FA-5DD810F04008}"/>
          </ac:spMkLst>
        </pc:spChg>
        <pc:picChg chg="mod">
          <ac:chgData name="Kai Tore Bakke" userId="afbb3113-89df-4ed6-bd77-398daac9540c" providerId="ADAL" clId="{A75389AA-BA31-48B5-B8B0-4D4D22E44E9C}" dt="2023-05-12T11:48:41.166" v="665" actId="962"/>
          <ac:picMkLst>
            <pc:docMk/>
            <pc:sldMk cId="319698211" sldId="310"/>
            <ac:picMk id="3" creationId="{4E810629-C84A-49D7-A81A-86FD36E88629}"/>
          </ac:picMkLst>
        </pc:picChg>
      </pc:sldChg>
      <pc:sldChg chg="addSp delSp modSp mod">
        <pc:chgData name="Kai Tore Bakke" userId="afbb3113-89df-4ed6-bd77-398daac9540c" providerId="ADAL" clId="{A75389AA-BA31-48B5-B8B0-4D4D22E44E9C}" dt="2023-05-12T12:30:20.210" v="3986"/>
        <pc:sldMkLst>
          <pc:docMk/>
          <pc:sldMk cId="456926254" sldId="311"/>
        </pc:sldMkLst>
        <pc:spChg chg="add mod">
          <ac:chgData name="Kai Tore Bakke" userId="afbb3113-89df-4ed6-bd77-398daac9540c" providerId="ADAL" clId="{A75389AA-BA31-48B5-B8B0-4D4D22E44E9C}" dt="2023-05-12T12:30:20.210" v="3986"/>
          <ac:spMkLst>
            <pc:docMk/>
            <pc:sldMk cId="456926254" sldId="311"/>
            <ac:spMk id="3" creationId="{0F591FFE-B839-4928-80A6-161ACF1A8474}"/>
          </ac:spMkLst>
        </pc:spChg>
        <pc:spChg chg="add del">
          <ac:chgData name="Kai Tore Bakke" userId="afbb3113-89df-4ed6-bd77-398daac9540c" providerId="ADAL" clId="{A75389AA-BA31-48B5-B8B0-4D4D22E44E9C}" dt="2023-05-12T11:49:06.117" v="667" actId="22"/>
          <ac:spMkLst>
            <pc:docMk/>
            <pc:sldMk cId="456926254" sldId="311"/>
            <ac:spMk id="6" creationId="{E8417F2B-D0FF-4AF5-9D21-704AABCDF750}"/>
          </ac:spMkLst>
        </pc:spChg>
        <pc:picChg chg="mod">
          <ac:chgData name="Kai Tore Bakke" userId="afbb3113-89df-4ed6-bd77-398daac9540c" providerId="ADAL" clId="{A75389AA-BA31-48B5-B8B0-4D4D22E44E9C}" dt="2023-05-12T11:49:12.444" v="669" actId="962"/>
          <ac:picMkLst>
            <pc:docMk/>
            <pc:sldMk cId="456926254" sldId="311"/>
            <ac:picMk id="5" creationId="{1DF68AD0-A63F-43CF-A3CF-E3982A3A185B}"/>
          </ac:picMkLst>
        </pc:picChg>
      </pc:sldChg>
      <pc:sldChg chg="addSp modSp mod">
        <pc:chgData name="Kai Tore Bakke" userId="afbb3113-89df-4ed6-bd77-398daac9540c" providerId="ADAL" clId="{A75389AA-BA31-48B5-B8B0-4D4D22E44E9C}" dt="2023-05-12T12:30:41.344" v="3988"/>
        <pc:sldMkLst>
          <pc:docMk/>
          <pc:sldMk cId="3039184956" sldId="312"/>
        </pc:sldMkLst>
        <pc:spChg chg="add mod">
          <ac:chgData name="Kai Tore Bakke" userId="afbb3113-89df-4ed6-bd77-398daac9540c" providerId="ADAL" clId="{A75389AA-BA31-48B5-B8B0-4D4D22E44E9C}" dt="2023-05-12T12:30:41.344" v="3988"/>
          <ac:spMkLst>
            <pc:docMk/>
            <pc:sldMk cId="3039184956" sldId="312"/>
            <ac:spMk id="2" creationId="{16281A9A-7DA7-4598-A3CC-904CFF295031}"/>
          </ac:spMkLst>
        </pc:spChg>
        <pc:picChg chg="mod">
          <ac:chgData name="Kai Tore Bakke" userId="afbb3113-89df-4ed6-bd77-398daac9540c" providerId="ADAL" clId="{A75389AA-BA31-48B5-B8B0-4D4D22E44E9C}" dt="2023-05-12T11:49:37.163" v="671" actId="962"/>
          <ac:picMkLst>
            <pc:docMk/>
            <pc:sldMk cId="3039184956" sldId="312"/>
            <ac:picMk id="3" creationId="{57F008CA-4750-4975-8D04-6EE7E738D33E}"/>
          </ac:picMkLst>
        </pc:picChg>
      </pc:sldChg>
      <pc:sldChg chg="addSp delSp modSp mod">
        <pc:chgData name="Kai Tore Bakke" userId="afbb3113-89df-4ed6-bd77-398daac9540c" providerId="ADAL" clId="{A75389AA-BA31-48B5-B8B0-4D4D22E44E9C}" dt="2023-05-12T12:31:33.194" v="3999"/>
        <pc:sldMkLst>
          <pc:docMk/>
          <pc:sldMk cId="2965757104" sldId="313"/>
        </pc:sldMkLst>
        <pc:spChg chg="add del mod">
          <ac:chgData name="Kai Tore Bakke" userId="afbb3113-89df-4ed6-bd77-398daac9540c" providerId="ADAL" clId="{A75389AA-BA31-48B5-B8B0-4D4D22E44E9C}" dt="2023-05-12T10:54:00.526" v="400" actId="478"/>
          <ac:spMkLst>
            <pc:docMk/>
            <pc:sldMk cId="2965757104" sldId="313"/>
            <ac:spMk id="2" creationId="{4884F167-6342-4263-AE9C-0B3B1F4B07BA}"/>
          </ac:spMkLst>
        </pc:spChg>
        <pc:spChg chg="add mod">
          <ac:chgData name="Kai Tore Bakke" userId="afbb3113-89df-4ed6-bd77-398daac9540c" providerId="ADAL" clId="{A75389AA-BA31-48B5-B8B0-4D4D22E44E9C}" dt="2023-05-12T12:31:04.837" v="3994"/>
          <ac:spMkLst>
            <pc:docMk/>
            <pc:sldMk cId="2965757104" sldId="313"/>
            <ac:spMk id="6" creationId="{C97E14EB-F0EE-43A7-BB64-94BF686CC875}"/>
          </ac:spMkLst>
        </pc:spChg>
        <pc:spChg chg="mod">
          <ac:chgData name="Kai Tore Bakke" userId="afbb3113-89df-4ed6-bd77-398daac9540c" providerId="ADAL" clId="{A75389AA-BA31-48B5-B8B0-4D4D22E44E9C}" dt="2023-05-12T12:31:15.811" v="3998"/>
          <ac:spMkLst>
            <pc:docMk/>
            <pc:sldMk cId="2965757104" sldId="313"/>
            <ac:spMk id="9" creationId="{EADA577C-ADE7-4F63-8697-84C8CBF93443}"/>
          </ac:spMkLst>
        </pc:spChg>
        <pc:spChg chg="add del mod">
          <ac:chgData name="Kai Tore Bakke" userId="afbb3113-89df-4ed6-bd77-398daac9540c" providerId="ADAL" clId="{A75389AA-BA31-48B5-B8B0-4D4D22E44E9C}" dt="2023-05-12T10:54:06" v="401" actId="478"/>
          <ac:spMkLst>
            <pc:docMk/>
            <pc:sldMk cId="2965757104" sldId="313"/>
            <ac:spMk id="10" creationId="{5AF83DD6-CB99-4FD6-9BCE-43DBA2452DBD}"/>
          </ac:spMkLst>
        </pc:spChg>
        <pc:picChg chg="mod">
          <ac:chgData name="Kai Tore Bakke" userId="afbb3113-89df-4ed6-bd77-398daac9540c" providerId="ADAL" clId="{A75389AA-BA31-48B5-B8B0-4D4D22E44E9C}" dt="2023-05-12T11:49:51.123" v="673" actId="962"/>
          <ac:picMkLst>
            <pc:docMk/>
            <pc:sldMk cId="2965757104" sldId="313"/>
            <ac:picMk id="3" creationId="{7B5AA504-FC87-4111-B64A-28B8DD4FC871}"/>
          </ac:picMkLst>
        </pc:picChg>
        <pc:cxnChg chg="mod">
          <ac:chgData name="Kai Tore Bakke" userId="afbb3113-89df-4ed6-bd77-398daac9540c" providerId="ADAL" clId="{A75389AA-BA31-48B5-B8B0-4D4D22E44E9C}" dt="2023-05-12T11:50:27.002" v="721" actId="962"/>
          <ac:cxnSpMkLst>
            <pc:docMk/>
            <pc:sldMk cId="2965757104" sldId="313"/>
            <ac:cxnSpMk id="7" creationId="{57E0DF1B-1C5A-4779-B3E3-C59E930031AB}"/>
          </ac:cxnSpMkLst>
        </pc:cxnChg>
        <pc:cxnChg chg="mod">
          <ac:chgData name="Kai Tore Bakke" userId="afbb3113-89df-4ed6-bd77-398daac9540c" providerId="ADAL" clId="{A75389AA-BA31-48B5-B8B0-4D4D22E44E9C}" dt="2023-05-12T12:31:33.194" v="3999"/>
          <ac:cxnSpMkLst>
            <pc:docMk/>
            <pc:sldMk cId="2965757104" sldId="313"/>
            <ac:cxnSpMk id="8" creationId="{551AE338-876B-4FFC-9ADE-9224BB57C5C2}"/>
          </ac:cxnSpMkLst>
        </pc:cxnChg>
      </pc:sldChg>
      <pc:sldChg chg="addSp delSp modSp mod">
        <pc:chgData name="Kai Tore Bakke" userId="afbb3113-89df-4ed6-bd77-398daac9540c" providerId="ADAL" clId="{A75389AA-BA31-48B5-B8B0-4D4D22E44E9C}" dt="2023-05-12T12:33:15.934" v="4017"/>
        <pc:sldMkLst>
          <pc:docMk/>
          <pc:sldMk cId="3172471600" sldId="314"/>
        </pc:sldMkLst>
        <pc:spChg chg="add mod">
          <ac:chgData name="Kai Tore Bakke" userId="afbb3113-89df-4ed6-bd77-398daac9540c" providerId="ADAL" clId="{A75389AA-BA31-48B5-B8B0-4D4D22E44E9C}" dt="2023-05-12T12:32:45.109" v="4006"/>
          <ac:spMkLst>
            <pc:docMk/>
            <pc:sldMk cId="3172471600" sldId="314"/>
            <ac:spMk id="2" creationId="{2EA25F3D-73BD-46E6-BFCE-DE5EFCA1C19A}"/>
          </ac:spMkLst>
        </pc:spChg>
        <pc:spChg chg="mod">
          <ac:chgData name="Kai Tore Bakke" userId="afbb3113-89df-4ed6-bd77-398daac9540c" providerId="ADAL" clId="{A75389AA-BA31-48B5-B8B0-4D4D22E44E9C}" dt="2023-05-12T12:06:06.791" v="1128" actId="962"/>
          <ac:spMkLst>
            <pc:docMk/>
            <pc:sldMk cId="3172471600" sldId="314"/>
            <ac:spMk id="4" creationId="{4900C5EF-87F1-4778-BC1F-BC6EB40BBD2A}"/>
          </ac:spMkLst>
        </pc:spChg>
        <pc:spChg chg="mod">
          <ac:chgData name="Kai Tore Bakke" userId="afbb3113-89df-4ed6-bd77-398daac9540c" providerId="ADAL" clId="{A75389AA-BA31-48B5-B8B0-4D4D22E44E9C}" dt="2023-05-12T12:05:58.555" v="1091" actId="962"/>
          <ac:spMkLst>
            <pc:docMk/>
            <pc:sldMk cId="3172471600" sldId="314"/>
            <ac:spMk id="5" creationId="{CE56EC9D-3B1D-48AE-BBED-5D13CB9DE5BE}"/>
          </ac:spMkLst>
        </pc:spChg>
        <pc:spChg chg="mod">
          <ac:chgData name="Kai Tore Bakke" userId="afbb3113-89df-4ed6-bd77-398daac9540c" providerId="ADAL" clId="{A75389AA-BA31-48B5-B8B0-4D4D22E44E9C}" dt="2023-05-12T12:32:49.859" v="4012"/>
          <ac:spMkLst>
            <pc:docMk/>
            <pc:sldMk cId="3172471600" sldId="314"/>
            <ac:spMk id="9" creationId="{EADA577C-ADE7-4F63-8697-84C8CBF93443}"/>
          </ac:spMkLst>
        </pc:spChg>
        <pc:spChg chg="add del mod">
          <ac:chgData name="Kai Tore Bakke" userId="afbb3113-89df-4ed6-bd77-398daac9540c" providerId="ADAL" clId="{A75389AA-BA31-48B5-B8B0-4D4D22E44E9C}" dt="2023-05-12T10:54:14.360" v="402" actId="478"/>
          <ac:spMkLst>
            <pc:docMk/>
            <pc:sldMk cId="3172471600" sldId="314"/>
            <ac:spMk id="10" creationId="{A8205B89-EEF9-4248-AD4E-8B45D2EBA529}"/>
          </ac:spMkLst>
        </pc:spChg>
        <pc:spChg chg="mod">
          <ac:chgData name="Kai Tore Bakke" userId="afbb3113-89df-4ed6-bd77-398daac9540c" providerId="ADAL" clId="{A75389AA-BA31-48B5-B8B0-4D4D22E44E9C}" dt="2023-05-12T12:32:58.880" v="4016" actId="962"/>
          <ac:spMkLst>
            <pc:docMk/>
            <pc:sldMk cId="3172471600" sldId="314"/>
            <ac:spMk id="12" creationId="{9372A8B0-D8BC-41B4-AE11-E2D746F1D37D}"/>
          </ac:spMkLst>
        </pc:spChg>
        <pc:picChg chg="mod">
          <ac:chgData name="Kai Tore Bakke" userId="afbb3113-89df-4ed6-bd77-398daac9540c" providerId="ADAL" clId="{A75389AA-BA31-48B5-B8B0-4D4D22E44E9C}" dt="2023-05-12T12:32:52.728" v="4013"/>
          <ac:picMkLst>
            <pc:docMk/>
            <pc:sldMk cId="3172471600" sldId="314"/>
            <ac:picMk id="11" creationId="{0217E13C-A708-4DB7-8373-BC126DEBDF3B}"/>
          </ac:picMkLst>
        </pc:picChg>
        <pc:cxnChg chg="mod">
          <ac:chgData name="Kai Tore Bakke" userId="afbb3113-89df-4ed6-bd77-398daac9540c" providerId="ADAL" clId="{A75389AA-BA31-48B5-B8B0-4D4D22E44E9C}" dt="2023-05-12T12:33:15.934" v="4017"/>
          <ac:cxnSpMkLst>
            <pc:docMk/>
            <pc:sldMk cId="3172471600" sldId="314"/>
            <ac:cxnSpMk id="7" creationId="{57E0DF1B-1C5A-4779-B3E3-C59E930031AB}"/>
          </ac:cxnSpMkLst>
        </pc:cxnChg>
        <pc:cxnChg chg="mod">
          <ac:chgData name="Kai Tore Bakke" userId="afbb3113-89df-4ed6-bd77-398daac9540c" providerId="ADAL" clId="{A75389AA-BA31-48B5-B8B0-4D4D22E44E9C}" dt="2023-05-12T11:58:43.813" v="999" actId="962"/>
          <ac:cxnSpMkLst>
            <pc:docMk/>
            <pc:sldMk cId="3172471600" sldId="314"/>
            <ac:cxnSpMk id="8" creationId="{551AE338-876B-4FFC-9ADE-9224BB57C5C2}"/>
          </ac:cxnSpMkLst>
        </pc:cxnChg>
      </pc:sldChg>
      <pc:sldChg chg="addSp modSp mod">
        <pc:chgData name="Kai Tore Bakke" userId="afbb3113-89df-4ed6-bd77-398daac9540c" providerId="ADAL" clId="{A75389AA-BA31-48B5-B8B0-4D4D22E44E9C}" dt="2023-05-12T12:33:47.206" v="4019"/>
        <pc:sldMkLst>
          <pc:docMk/>
          <pc:sldMk cId="548129914" sldId="315"/>
        </pc:sldMkLst>
        <pc:spChg chg="add mod">
          <ac:chgData name="Kai Tore Bakke" userId="afbb3113-89df-4ed6-bd77-398daac9540c" providerId="ADAL" clId="{A75389AA-BA31-48B5-B8B0-4D4D22E44E9C}" dt="2023-05-12T12:33:47.206" v="4019"/>
          <ac:spMkLst>
            <pc:docMk/>
            <pc:sldMk cId="548129914" sldId="315"/>
            <ac:spMk id="2" creationId="{B68452F1-6AC7-4473-8A5F-A4585B91741E}"/>
          </ac:spMkLst>
        </pc:spChg>
        <pc:spChg chg="mod">
          <ac:chgData name="Kai Tore Bakke" userId="afbb3113-89df-4ed6-bd77-398daac9540c" providerId="ADAL" clId="{A75389AA-BA31-48B5-B8B0-4D4D22E44E9C}" dt="2023-05-12T12:06:20.834" v="1158" actId="962"/>
          <ac:spMkLst>
            <pc:docMk/>
            <pc:sldMk cId="548129914" sldId="315"/>
            <ac:spMk id="4" creationId="{241A9C0C-E783-49A9-A3FA-5DD810F04008}"/>
          </ac:spMkLst>
        </pc:spChg>
        <pc:picChg chg="mod">
          <ac:chgData name="Kai Tore Bakke" userId="afbb3113-89df-4ed6-bd77-398daac9540c" providerId="ADAL" clId="{A75389AA-BA31-48B5-B8B0-4D4D22E44E9C}" dt="2023-05-12T11:51:58.434" v="901" actId="962"/>
          <ac:picMkLst>
            <pc:docMk/>
            <pc:sldMk cId="548129914" sldId="315"/>
            <ac:picMk id="5" creationId="{1DF68AD0-A63F-43CF-A3CF-E3982A3A185B}"/>
          </ac:picMkLst>
        </pc:picChg>
      </pc:sldChg>
      <pc:sldChg chg="addSp modSp mod">
        <pc:chgData name="Kai Tore Bakke" userId="afbb3113-89df-4ed6-bd77-398daac9540c" providerId="ADAL" clId="{A75389AA-BA31-48B5-B8B0-4D4D22E44E9C}" dt="2023-05-12T12:34:04.544" v="4021"/>
        <pc:sldMkLst>
          <pc:docMk/>
          <pc:sldMk cId="3794458323" sldId="316"/>
        </pc:sldMkLst>
        <pc:spChg chg="add mod">
          <ac:chgData name="Kai Tore Bakke" userId="afbb3113-89df-4ed6-bd77-398daac9540c" providerId="ADAL" clId="{A75389AA-BA31-48B5-B8B0-4D4D22E44E9C}" dt="2023-05-12T12:34:04.544" v="4021"/>
          <ac:spMkLst>
            <pc:docMk/>
            <pc:sldMk cId="3794458323" sldId="316"/>
            <ac:spMk id="2" creationId="{D0ED92F4-1986-4BC9-BDFD-9FD2B43B4CC4}"/>
          </ac:spMkLst>
        </pc:spChg>
        <pc:spChg chg="mod">
          <ac:chgData name="Kai Tore Bakke" userId="afbb3113-89df-4ed6-bd77-398daac9540c" providerId="ADAL" clId="{A75389AA-BA31-48B5-B8B0-4D4D22E44E9C}" dt="2023-05-12T12:06:30.296" v="1188" actId="962"/>
          <ac:spMkLst>
            <pc:docMk/>
            <pc:sldMk cId="3794458323" sldId="316"/>
            <ac:spMk id="4" creationId="{D71A22D6-D6E4-445B-8E51-D8F8C4640F75}"/>
          </ac:spMkLst>
        </pc:spChg>
        <pc:picChg chg="mod">
          <ac:chgData name="Kai Tore Bakke" userId="afbb3113-89df-4ed6-bd77-398daac9540c" providerId="ADAL" clId="{A75389AA-BA31-48B5-B8B0-4D4D22E44E9C}" dt="2023-05-12T11:52:18.130" v="903" actId="962"/>
          <ac:picMkLst>
            <pc:docMk/>
            <pc:sldMk cId="3794458323" sldId="316"/>
            <ac:picMk id="3" creationId="{6F8AB722-B388-40AC-A2BE-790E2B2618E9}"/>
          </ac:picMkLst>
        </pc:picChg>
      </pc:sldChg>
      <pc:sldChg chg="addSp delSp modSp mod">
        <pc:chgData name="Kai Tore Bakke" userId="afbb3113-89df-4ed6-bd77-398daac9540c" providerId="ADAL" clId="{A75389AA-BA31-48B5-B8B0-4D4D22E44E9C}" dt="2023-05-12T12:34:18.309" v="4023"/>
        <pc:sldMkLst>
          <pc:docMk/>
          <pc:sldMk cId="3423816086" sldId="317"/>
        </pc:sldMkLst>
        <pc:spChg chg="mod">
          <ac:chgData name="Kai Tore Bakke" userId="afbb3113-89df-4ed6-bd77-398daac9540c" providerId="ADAL" clId="{A75389AA-BA31-48B5-B8B0-4D4D22E44E9C}" dt="2023-05-12T12:06:38.315" v="1228" actId="962"/>
          <ac:spMkLst>
            <pc:docMk/>
            <pc:sldMk cId="3423816086" sldId="317"/>
            <ac:spMk id="4" creationId="{FBCD0F29-E943-4643-9F22-693F4BE97664}"/>
          </ac:spMkLst>
        </pc:spChg>
        <pc:spChg chg="add del">
          <ac:chgData name="Kai Tore Bakke" userId="afbb3113-89df-4ed6-bd77-398daac9540c" providerId="ADAL" clId="{A75389AA-BA31-48B5-B8B0-4D4D22E44E9C}" dt="2023-05-12T11:52:34.904" v="905" actId="22"/>
          <ac:spMkLst>
            <pc:docMk/>
            <pc:sldMk cId="3423816086" sldId="317"/>
            <ac:spMk id="5" creationId="{D615B6E1-4B94-4CD5-AB37-85C56ECF7F31}"/>
          </ac:spMkLst>
        </pc:spChg>
        <pc:spChg chg="add mod">
          <ac:chgData name="Kai Tore Bakke" userId="afbb3113-89df-4ed6-bd77-398daac9540c" providerId="ADAL" clId="{A75389AA-BA31-48B5-B8B0-4D4D22E44E9C}" dt="2023-05-12T12:34:18.309" v="4023"/>
          <ac:spMkLst>
            <pc:docMk/>
            <pc:sldMk cId="3423816086" sldId="317"/>
            <ac:spMk id="6" creationId="{03CEBB57-FB32-4F2A-A4D3-0466754235A0}"/>
          </ac:spMkLst>
        </pc:spChg>
        <pc:picChg chg="mod">
          <ac:chgData name="Kai Tore Bakke" userId="afbb3113-89df-4ed6-bd77-398daac9540c" providerId="ADAL" clId="{A75389AA-BA31-48B5-B8B0-4D4D22E44E9C}" dt="2023-05-12T11:52:41.165" v="907" actId="962"/>
          <ac:picMkLst>
            <pc:docMk/>
            <pc:sldMk cId="3423816086" sldId="317"/>
            <ac:picMk id="3" creationId="{9DEB6967-A859-4571-9AD5-130F85A9D5FB}"/>
          </ac:picMkLst>
        </pc:picChg>
      </pc:sldChg>
      <pc:sldChg chg="addSp modSp mod">
        <pc:chgData name="Kai Tore Bakke" userId="afbb3113-89df-4ed6-bd77-398daac9540c" providerId="ADAL" clId="{A75389AA-BA31-48B5-B8B0-4D4D22E44E9C}" dt="2023-05-12T12:34:31.425" v="4028"/>
        <pc:sldMkLst>
          <pc:docMk/>
          <pc:sldMk cId="3015854513" sldId="318"/>
        </pc:sldMkLst>
        <pc:spChg chg="add mod">
          <ac:chgData name="Kai Tore Bakke" userId="afbb3113-89df-4ed6-bd77-398daac9540c" providerId="ADAL" clId="{A75389AA-BA31-48B5-B8B0-4D4D22E44E9C}" dt="2023-05-12T12:34:31.425" v="4028"/>
          <ac:spMkLst>
            <pc:docMk/>
            <pc:sldMk cId="3015854513" sldId="318"/>
            <ac:spMk id="2" creationId="{1ADE0916-A2CB-4C69-8525-94EEFD82E3A5}"/>
          </ac:spMkLst>
        </pc:spChg>
        <pc:spChg chg="mod">
          <ac:chgData name="Kai Tore Bakke" userId="afbb3113-89df-4ed6-bd77-398daac9540c" providerId="ADAL" clId="{A75389AA-BA31-48B5-B8B0-4D4D22E44E9C}" dt="2023-05-12T12:06:46.737" v="1256" actId="962"/>
          <ac:spMkLst>
            <pc:docMk/>
            <pc:sldMk cId="3015854513" sldId="318"/>
            <ac:spMk id="4" creationId="{BCE67BD6-03F7-4776-983D-E0B90BCD2A25}"/>
          </ac:spMkLst>
        </pc:spChg>
        <pc:picChg chg="mod">
          <ac:chgData name="Kai Tore Bakke" userId="afbb3113-89df-4ed6-bd77-398daac9540c" providerId="ADAL" clId="{A75389AA-BA31-48B5-B8B0-4D4D22E44E9C}" dt="2023-05-12T11:53:01.857" v="909" actId="962"/>
          <ac:picMkLst>
            <pc:docMk/>
            <pc:sldMk cId="3015854513" sldId="318"/>
            <ac:picMk id="3" creationId="{4ECEC31C-6C15-4F49-9D81-9A25AFCA3EB0}"/>
          </ac:picMkLst>
        </pc:picChg>
        <pc:cxnChg chg="mod">
          <ac:chgData name="Kai Tore Bakke" userId="afbb3113-89df-4ed6-bd77-398daac9540c" providerId="ADAL" clId="{A75389AA-BA31-48B5-B8B0-4D4D22E44E9C}" dt="2023-05-12T12:07:35.126" v="1303" actId="962"/>
          <ac:cxnSpMkLst>
            <pc:docMk/>
            <pc:sldMk cId="3015854513" sldId="318"/>
            <ac:cxnSpMk id="5" creationId="{FE0C2E74-70F1-41B0-B45B-96746668AA6F}"/>
          </ac:cxnSpMkLst>
        </pc:cxnChg>
        <pc:cxnChg chg="mod">
          <ac:chgData name="Kai Tore Bakke" userId="afbb3113-89df-4ed6-bd77-398daac9540c" providerId="ADAL" clId="{A75389AA-BA31-48B5-B8B0-4D4D22E44E9C}" dt="2023-05-12T12:07:41.445" v="1305" actId="962"/>
          <ac:cxnSpMkLst>
            <pc:docMk/>
            <pc:sldMk cId="3015854513" sldId="318"/>
            <ac:cxnSpMk id="6" creationId="{4C6F1027-CD9C-4A3F-8E34-6E319D08D375}"/>
          </ac:cxnSpMkLst>
        </pc:cxnChg>
        <pc:cxnChg chg="add mod">
          <ac:chgData name="Kai Tore Bakke" userId="afbb3113-89df-4ed6-bd77-398daac9540c" providerId="ADAL" clId="{A75389AA-BA31-48B5-B8B0-4D4D22E44E9C}" dt="2023-05-12T12:07:45.907" v="1307" actId="962"/>
          <ac:cxnSpMkLst>
            <pc:docMk/>
            <pc:sldMk cId="3015854513" sldId="318"/>
            <ac:cxnSpMk id="7" creationId="{41D130A4-FE38-44FB-AF0C-E7562052416B}"/>
          </ac:cxnSpMkLst>
        </pc:cxnChg>
      </pc:sldChg>
      <pc:sldChg chg="addSp modSp mod">
        <pc:chgData name="Kai Tore Bakke" userId="afbb3113-89df-4ed6-bd77-398daac9540c" providerId="ADAL" clId="{A75389AA-BA31-48B5-B8B0-4D4D22E44E9C}" dt="2023-05-12T12:39:50.859" v="4084"/>
        <pc:sldMkLst>
          <pc:docMk/>
          <pc:sldMk cId="49129935" sldId="320"/>
        </pc:sldMkLst>
        <pc:spChg chg="add mod">
          <ac:chgData name="Kai Tore Bakke" userId="afbb3113-89df-4ed6-bd77-398daac9540c" providerId="ADAL" clId="{A75389AA-BA31-48B5-B8B0-4D4D22E44E9C}" dt="2023-05-12T12:39:50.859" v="4084"/>
          <ac:spMkLst>
            <pc:docMk/>
            <pc:sldMk cId="49129935" sldId="320"/>
            <ac:spMk id="2" creationId="{FE302DF2-4797-4DEA-A157-9ADB257C83C4}"/>
          </ac:spMkLst>
        </pc:spChg>
        <pc:picChg chg="mod">
          <ac:chgData name="Kai Tore Bakke" userId="afbb3113-89df-4ed6-bd77-398daac9540c" providerId="ADAL" clId="{A75389AA-BA31-48B5-B8B0-4D4D22E44E9C}" dt="2023-05-12T11:55:11.414" v="923" actId="962"/>
          <ac:picMkLst>
            <pc:docMk/>
            <pc:sldMk cId="49129935" sldId="320"/>
            <ac:picMk id="3" creationId="{4ECEC31C-6C15-4F49-9D81-9A25AFCA3EB0}"/>
          </ac:picMkLst>
        </pc:picChg>
        <pc:cxnChg chg="mod">
          <ac:chgData name="Kai Tore Bakke" userId="afbb3113-89df-4ed6-bd77-398daac9540c" providerId="ADAL" clId="{A75389AA-BA31-48B5-B8B0-4D4D22E44E9C}" dt="2023-05-12T12:15:52.364" v="2933" actId="962"/>
          <ac:cxnSpMkLst>
            <pc:docMk/>
            <pc:sldMk cId="49129935" sldId="320"/>
            <ac:cxnSpMk id="5" creationId="{FE0C2E74-70F1-41B0-B45B-96746668AA6F}"/>
          </ac:cxnSpMkLst>
        </pc:cxnChg>
      </pc:sldChg>
      <pc:sldChg chg="addSp modSp mod">
        <pc:chgData name="Kai Tore Bakke" userId="afbb3113-89df-4ed6-bd77-398daac9540c" providerId="ADAL" clId="{A75389AA-BA31-48B5-B8B0-4D4D22E44E9C}" dt="2023-05-12T12:37:50.584" v="4054"/>
        <pc:sldMkLst>
          <pc:docMk/>
          <pc:sldMk cId="1414459589" sldId="321"/>
        </pc:sldMkLst>
        <pc:spChg chg="mod">
          <ac:chgData name="Kai Tore Bakke" userId="afbb3113-89df-4ed6-bd77-398daac9540c" providerId="ADAL" clId="{A75389AA-BA31-48B5-B8B0-4D4D22E44E9C}" dt="2023-05-12T12:09:33.178" v="1844" actId="962"/>
          <ac:spMkLst>
            <pc:docMk/>
            <pc:sldMk cId="1414459589" sldId="321"/>
            <ac:spMk id="2" creationId="{0B0FAD58-9470-46D4-8F10-793921DB8E0D}"/>
          </ac:spMkLst>
        </pc:spChg>
        <pc:spChg chg="add mod">
          <ac:chgData name="Kai Tore Bakke" userId="afbb3113-89df-4ed6-bd77-398daac9540c" providerId="ADAL" clId="{A75389AA-BA31-48B5-B8B0-4D4D22E44E9C}" dt="2023-05-12T12:36:03.152" v="4043"/>
          <ac:spMkLst>
            <pc:docMk/>
            <pc:sldMk cId="1414459589" sldId="321"/>
            <ac:spMk id="4" creationId="{64F5AF29-260A-434E-8F9D-18584EFF1C76}"/>
          </ac:spMkLst>
        </pc:spChg>
        <pc:spChg chg="mod">
          <ac:chgData name="Kai Tore Bakke" userId="afbb3113-89df-4ed6-bd77-398daac9540c" providerId="ADAL" clId="{A75389AA-BA31-48B5-B8B0-4D4D22E44E9C}" dt="2023-05-12T12:37:12.441" v="4052"/>
          <ac:spMkLst>
            <pc:docMk/>
            <pc:sldMk cId="1414459589" sldId="321"/>
            <ac:spMk id="17" creationId="{59796E1E-DA08-4163-B887-A8A52714118B}"/>
          </ac:spMkLst>
        </pc:spChg>
        <pc:spChg chg="mod">
          <ac:chgData name="Kai Tore Bakke" userId="afbb3113-89df-4ed6-bd77-398daac9540c" providerId="ADAL" clId="{A75389AA-BA31-48B5-B8B0-4D4D22E44E9C}" dt="2023-05-12T12:36:46.224" v="4046" actId="962"/>
          <ac:spMkLst>
            <pc:docMk/>
            <pc:sldMk cId="1414459589" sldId="321"/>
            <ac:spMk id="26" creationId="{04812C46-200A-4DEB-A05E-3ED6C68C2387}"/>
          </ac:spMkLst>
        </pc:spChg>
        <pc:spChg chg="mod">
          <ac:chgData name="Kai Tore Bakke" userId="afbb3113-89df-4ed6-bd77-398daac9540c" providerId="ADAL" clId="{A75389AA-BA31-48B5-B8B0-4D4D22E44E9C}" dt="2023-05-12T12:36:55.173" v="4048"/>
          <ac:spMkLst>
            <pc:docMk/>
            <pc:sldMk cId="1414459589" sldId="321"/>
            <ac:spMk id="27" creationId="{D1EA859B-E555-4109-94F3-6700E046E008}"/>
          </ac:spMkLst>
        </pc:spChg>
        <pc:picChg chg="mod">
          <ac:chgData name="Kai Tore Bakke" userId="afbb3113-89df-4ed6-bd77-398daac9540c" providerId="ADAL" clId="{A75389AA-BA31-48B5-B8B0-4D4D22E44E9C}" dt="2023-05-12T12:37:50.584" v="4054"/>
          <ac:picMkLst>
            <pc:docMk/>
            <pc:sldMk cId="1414459589" sldId="321"/>
            <ac:picMk id="3" creationId="{9DEB6967-A859-4571-9AD5-130F85A9D5FB}"/>
          </ac:picMkLst>
        </pc:picChg>
      </pc:sldChg>
      <pc:sldChg chg="addSp modSp mod">
        <pc:chgData name="Kai Tore Bakke" userId="afbb3113-89df-4ed6-bd77-398daac9540c" providerId="ADAL" clId="{A75389AA-BA31-48B5-B8B0-4D4D22E44E9C}" dt="2023-05-12T12:35:03.479" v="4034"/>
        <pc:sldMkLst>
          <pc:docMk/>
          <pc:sldMk cId="4239412422" sldId="322"/>
        </pc:sldMkLst>
        <pc:spChg chg="add mod">
          <ac:chgData name="Kai Tore Bakke" userId="afbb3113-89df-4ed6-bd77-398daac9540c" providerId="ADAL" clId="{A75389AA-BA31-48B5-B8B0-4D4D22E44E9C}" dt="2023-05-12T12:35:00.138" v="4032"/>
          <ac:spMkLst>
            <pc:docMk/>
            <pc:sldMk cId="4239412422" sldId="322"/>
            <ac:spMk id="4" creationId="{574AA547-B94B-4FAF-AEE6-9C958E7E4449}"/>
          </ac:spMkLst>
        </pc:spChg>
        <pc:spChg chg="mod">
          <ac:chgData name="Kai Tore Bakke" userId="afbb3113-89df-4ed6-bd77-398daac9540c" providerId="ADAL" clId="{A75389AA-BA31-48B5-B8B0-4D4D22E44E9C}" dt="2023-05-12T12:35:03.479" v="4034"/>
          <ac:spMkLst>
            <pc:docMk/>
            <pc:sldMk cId="4239412422" sldId="322"/>
            <ac:spMk id="17" creationId="{59796E1E-DA08-4163-B887-A8A52714118B}"/>
          </ac:spMkLst>
        </pc:spChg>
        <pc:picChg chg="mod">
          <ac:chgData name="Kai Tore Bakke" userId="afbb3113-89df-4ed6-bd77-398daac9540c" providerId="ADAL" clId="{A75389AA-BA31-48B5-B8B0-4D4D22E44E9C}" dt="2023-05-12T12:08:08.328" v="1361" actId="962"/>
          <ac:picMkLst>
            <pc:docMk/>
            <pc:sldMk cId="4239412422" sldId="322"/>
            <ac:picMk id="3" creationId="{9DEB6967-A859-4571-9AD5-130F85A9D5FB}"/>
          </ac:picMkLst>
        </pc:picChg>
      </pc:sldChg>
      <pc:sldChg chg="addSp modSp mod">
        <pc:chgData name="Kai Tore Bakke" userId="afbb3113-89df-4ed6-bd77-398daac9540c" providerId="ADAL" clId="{A75389AA-BA31-48B5-B8B0-4D4D22E44E9C}" dt="2023-05-12T12:38:14.959" v="4063"/>
        <pc:sldMkLst>
          <pc:docMk/>
          <pc:sldMk cId="742357261" sldId="323"/>
        </pc:sldMkLst>
        <pc:spChg chg="add mod">
          <ac:chgData name="Kai Tore Bakke" userId="afbb3113-89df-4ed6-bd77-398daac9540c" providerId="ADAL" clId="{A75389AA-BA31-48B5-B8B0-4D4D22E44E9C}" dt="2023-05-12T12:38:14.959" v="4063"/>
          <ac:spMkLst>
            <pc:docMk/>
            <pc:sldMk cId="742357261" sldId="323"/>
            <ac:spMk id="2" creationId="{9B81E2DB-87CC-4358-8DBB-C80B0B26964E}"/>
          </ac:spMkLst>
        </pc:spChg>
        <pc:spChg chg="mod">
          <ac:chgData name="Kai Tore Bakke" userId="afbb3113-89df-4ed6-bd77-398daac9540c" providerId="ADAL" clId="{A75389AA-BA31-48B5-B8B0-4D4D22E44E9C}" dt="2023-05-12T12:10:35.121" v="2143" actId="962"/>
          <ac:spMkLst>
            <pc:docMk/>
            <pc:sldMk cId="742357261" sldId="323"/>
            <ac:spMk id="9" creationId="{96639C11-F0CC-477E-878D-C6C53189E460}"/>
          </ac:spMkLst>
        </pc:spChg>
        <pc:spChg chg="mod">
          <ac:chgData name="Kai Tore Bakke" userId="afbb3113-89df-4ed6-bd77-398daac9540c" providerId="ADAL" clId="{A75389AA-BA31-48B5-B8B0-4D4D22E44E9C}" dt="2023-05-12T12:10:44.828" v="2187" actId="962"/>
          <ac:spMkLst>
            <pc:docMk/>
            <pc:sldMk cId="742357261" sldId="323"/>
            <ac:spMk id="11" creationId="{D46FAF8E-D635-4653-A5E8-5CE724F37A56}"/>
          </ac:spMkLst>
        </pc:spChg>
        <pc:spChg chg="mod">
          <ac:chgData name="Kai Tore Bakke" userId="afbb3113-89df-4ed6-bd77-398daac9540c" providerId="ADAL" clId="{A75389AA-BA31-48B5-B8B0-4D4D22E44E9C}" dt="2023-05-12T12:10:14.233" v="2041" actId="962"/>
          <ac:spMkLst>
            <pc:docMk/>
            <pc:sldMk cId="742357261" sldId="323"/>
            <ac:spMk id="12" creationId="{74FA51FB-8FE7-4399-8B85-5CCE0FC02A5E}"/>
          </ac:spMkLst>
        </pc:spChg>
        <pc:spChg chg="mod">
          <ac:chgData name="Kai Tore Bakke" userId="afbb3113-89df-4ed6-bd77-398daac9540c" providerId="ADAL" clId="{A75389AA-BA31-48B5-B8B0-4D4D22E44E9C}" dt="2023-05-12T12:11:16.923" v="2363" actId="962"/>
          <ac:spMkLst>
            <pc:docMk/>
            <pc:sldMk cId="742357261" sldId="323"/>
            <ac:spMk id="13" creationId="{63A37F27-F113-4E21-84B9-30B99176ED06}"/>
          </ac:spMkLst>
        </pc:spChg>
        <pc:spChg chg="mod">
          <ac:chgData name="Kai Tore Bakke" userId="afbb3113-89df-4ed6-bd77-398daac9540c" providerId="ADAL" clId="{A75389AA-BA31-48B5-B8B0-4D4D22E44E9C}" dt="2023-05-12T12:10:03.671" v="1997" actId="962"/>
          <ac:spMkLst>
            <pc:docMk/>
            <pc:sldMk cId="742357261" sldId="323"/>
            <ac:spMk id="17" creationId="{59796E1E-DA08-4163-B887-A8A52714118B}"/>
          </ac:spMkLst>
        </pc:spChg>
        <pc:picChg chg="mod">
          <ac:chgData name="Kai Tore Bakke" userId="afbb3113-89df-4ed6-bd77-398daac9540c" providerId="ADAL" clId="{A75389AA-BA31-48B5-B8B0-4D4D22E44E9C}" dt="2023-05-12T11:53:48.289" v="913" actId="962"/>
          <ac:picMkLst>
            <pc:docMk/>
            <pc:sldMk cId="742357261" sldId="323"/>
            <ac:picMk id="5" creationId="{BECC10E0-940F-4A04-85F3-DBDC0086E602}"/>
          </ac:picMkLst>
        </pc:picChg>
        <pc:cxnChg chg="mod">
          <ac:chgData name="Kai Tore Bakke" userId="afbb3113-89df-4ed6-bd77-398daac9540c" providerId="ADAL" clId="{A75389AA-BA31-48B5-B8B0-4D4D22E44E9C}" dt="2023-05-12T12:11:02.685" v="2293" actId="962"/>
          <ac:cxnSpMkLst>
            <pc:docMk/>
            <pc:sldMk cId="742357261" sldId="323"/>
            <ac:cxnSpMk id="10" creationId="{764B8861-1588-44F2-88DF-B28468E7CB45}"/>
          </ac:cxnSpMkLst>
        </pc:cxnChg>
      </pc:sldChg>
      <pc:sldChg chg="addSp modSp mod">
        <pc:chgData name="Kai Tore Bakke" userId="afbb3113-89df-4ed6-bd77-398daac9540c" providerId="ADAL" clId="{A75389AA-BA31-48B5-B8B0-4D4D22E44E9C}" dt="2023-05-12T12:39:29.666" v="4081"/>
        <pc:sldMkLst>
          <pc:docMk/>
          <pc:sldMk cId="2711240214" sldId="324"/>
        </pc:sldMkLst>
        <pc:spChg chg="add mod">
          <ac:chgData name="Kai Tore Bakke" userId="afbb3113-89df-4ed6-bd77-398daac9540c" providerId="ADAL" clId="{A75389AA-BA31-48B5-B8B0-4D4D22E44E9C}" dt="2023-05-12T12:39:24.781" v="4079"/>
          <ac:spMkLst>
            <pc:docMk/>
            <pc:sldMk cId="2711240214" sldId="324"/>
            <ac:spMk id="4" creationId="{03EEAD72-1A8D-41E5-BEDA-EC9F5A5CCD93}"/>
          </ac:spMkLst>
        </pc:spChg>
        <pc:spChg chg="mod">
          <ac:chgData name="Kai Tore Bakke" userId="afbb3113-89df-4ed6-bd77-398daac9540c" providerId="ADAL" clId="{A75389AA-BA31-48B5-B8B0-4D4D22E44E9C}" dt="2023-05-12T12:39:29.666" v="4081"/>
          <ac:spMkLst>
            <pc:docMk/>
            <pc:sldMk cId="2711240214" sldId="324"/>
            <ac:spMk id="17" creationId="{59796E1E-DA08-4163-B887-A8A52714118B}"/>
          </ac:spMkLst>
        </pc:spChg>
        <pc:picChg chg="mod">
          <ac:chgData name="Kai Tore Bakke" userId="afbb3113-89df-4ed6-bd77-398daac9540c" providerId="ADAL" clId="{A75389AA-BA31-48B5-B8B0-4D4D22E44E9C}" dt="2023-05-12T11:54:52.110" v="921" actId="962"/>
          <ac:picMkLst>
            <pc:docMk/>
            <pc:sldMk cId="2711240214" sldId="324"/>
            <ac:picMk id="3" creationId="{9DEB6967-A859-4571-9AD5-130F85A9D5FB}"/>
          </ac:picMkLst>
        </pc:picChg>
      </pc:sldChg>
      <pc:sldChg chg="addSp modSp mod">
        <pc:chgData name="Kai Tore Bakke" userId="afbb3113-89df-4ed6-bd77-398daac9540c" providerId="ADAL" clId="{A75389AA-BA31-48B5-B8B0-4D4D22E44E9C}" dt="2023-05-12T12:39:09.138" v="4075"/>
        <pc:sldMkLst>
          <pc:docMk/>
          <pc:sldMk cId="1708572135" sldId="325"/>
        </pc:sldMkLst>
        <pc:spChg chg="add mod">
          <ac:chgData name="Kai Tore Bakke" userId="afbb3113-89df-4ed6-bd77-398daac9540c" providerId="ADAL" clId="{A75389AA-BA31-48B5-B8B0-4D4D22E44E9C}" dt="2023-05-12T12:39:03.029" v="4072"/>
          <ac:spMkLst>
            <pc:docMk/>
            <pc:sldMk cId="1708572135" sldId="325"/>
            <ac:spMk id="2" creationId="{FC883A2B-8E7F-4B77-BE43-81EE077D5ED5}"/>
          </ac:spMkLst>
        </pc:spChg>
        <pc:spChg chg="mod">
          <ac:chgData name="Kai Tore Bakke" userId="afbb3113-89df-4ed6-bd77-398daac9540c" providerId="ADAL" clId="{A75389AA-BA31-48B5-B8B0-4D4D22E44E9C}" dt="2023-05-12T12:11:48.351" v="2497" actId="962"/>
          <ac:spMkLst>
            <pc:docMk/>
            <pc:sldMk cId="1708572135" sldId="325"/>
            <ac:spMk id="5" creationId="{B50941FD-A267-45FF-9187-867107083731}"/>
          </ac:spMkLst>
        </pc:spChg>
        <pc:spChg chg="mod">
          <ac:chgData name="Kai Tore Bakke" userId="afbb3113-89df-4ed6-bd77-398daac9540c" providerId="ADAL" clId="{A75389AA-BA31-48B5-B8B0-4D4D22E44E9C}" dt="2023-05-12T12:39:09.138" v="4075"/>
          <ac:spMkLst>
            <pc:docMk/>
            <pc:sldMk cId="1708572135" sldId="325"/>
            <ac:spMk id="6" creationId="{32394055-F962-4E1E-8D8D-A02B48425937}"/>
          </ac:spMkLst>
        </pc:spChg>
        <pc:picChg chg="mod">
          <ac:chgData name="Kai Tore Bakke" userId="afbb3113-89df-4ed6-bd77-398daac9540c" providerId="ADAL" clId="{A75389AA-BA31-48B5-B8B0-4D4D22E44E9C}" dt="2023-05-12T11:54:16.637" v="917" actId="962"/>
          <ac:picMkLst>
            <pc:docMk/>
            <pc:sldMk cId="1708572135" sldId="325"/>
            <ac:picMk id="3" creationId="{CA773172-8845-4BD7-85A1-97849B43EEA9}"/>
          </ac:picMkLst>
        </pc:picChg>
      </pc:sldChg>
      <pc:sldChg chg="addSp modSp mod">
        <pc:chgData name="Kai Tore Bakke" userId="afbb3113-89df-4ed6-bd77-398daac9540c" providerId="ADAL" clId="{A75389AA-BA31-48B5-B8B0-4D4D22E44E9C}" dt="2023-05-12T12:38:46.038" v="4069"/>
        <pc:sldMkLst>
          <pc:docMk/>
          <pc:sldMk cId="2192887746" sldId="326"/>
        </pc:sldMkLst>
        <pc:spChg chg="add mod">
          <ac:chgData name="Kai Tore Bakke" userId="afbb3113-89df-4ed6-bd77-398daac9540c" providerId="ADAL" clId="{A75389AA-BA31-48B5-B8B0-4D4D22E44E9C}" dt="2023-05-12T12:38:41.398" v="4067"/>
          <ac:spMkLst>
            <pc:docMk/>
            <pc:sldMk cId="2192887746" sldId="326"/>
            <ac:spMk id="4" creationId="{65EA2DE8-8EE6-4428-A807-2506D60C2440}"/>
          </ac:spMkLst>
        </pc:spChg>
        <pc:spChg chg="mod">
          <ac:chgData name="Kai Tore Bakke" userId="afbb3113-89df-4ed6-bd77-398daac9540c" providerId="ADAL" clId="{A75389AA-BA31-48B5-B8B0-4D4D22E44E9C}" dt="2023-05-12T12:38:46.038" v="4069"/>
          <ac:spMkLst>
            <pc:docMk/>
            <pc:sldMk cId="2192887746" sldId="326"/>
            <ac:spMk id="17" creationId="{59796E1E-DA08-4163-B887-A8A52714118B}"/>
          </ac:spMkLst>
        </pc:spChg>
        <pc:picChg chg="mod">
          <ac:chgData name="Kai Tore Bakke" userId="afbb3113-89df-4ed6-bd77-398daac9540c" providerId="ADAL" clId="{A75389AA-BA31-48B5-B8B0-4D4D22E44E9C}" dt="2023-05-12T11:54:37.443" v="919" actId="962"/>
          <ac:picMkLst>
            <pc:docMk/>
            <pc:sldMk cId="2192887746" sldId="326"/>
            <ac:picMk id="3" creationId="{9DEB6967-A859-4571-9AD5-130F85A9D5FB}"/>
          </ac:picMkLst>
        </pc:picChg>
      </pc:sldChg>
      <pc:sldChg chg="addSp modSp mod">
        <pc:chgData name="Kai Tore Bakke" userId="afbb3113-89df-4ed6-bd77-398daac9540c" providerId="ADAL" clId="{A75389AA-BA31-48B5-B8B0-4D4D22E44E9C}" dt="2023-05-12T12:35:25.458" v="4038"/>
        <pc:sldMkLst>
          <pc:docMk/>
          <pc:sldMk cId="2178618479" sldId="327"/>
        </pc:sldMkLst>
        <pc:spChg chg="add mod">
          <ac:chgData name="Kai Tore Bakke" userId="afbb3113-89df-4ed6-bd77-398daac9540c" providerId="ADAL" clId="{A75389AA-BA31-48B5-B8B0-4D4D22E44E9C}" dt="2023-05-12T12:35:25.458" v="4038"/>
          <ac:spMkLst>
            <pc:docMk/>
            <pc:sldMk cId="2178618479" sldId="327"/>
            <ac:spMk id="2" creationId="{BD9DB41E-266A-471C-89A2-C3360A735075}"/>
          </ac:spMkLst>
        </pc:spChg>
        <pc:spChg chg="mod">
          <ac:chgData name="Kai Tore Bakke" userId="afbb3113-89df-4ed6-bd77-398daac9540c" providerId="ADAL" clId="{A75389AA-BA31-48B5-B8B0-4D4D22E44E9C}" dt="2023-05-12T12:08:46.570" v="1601" actId="962"/>
          <ac:spMkLst>
            <pc:docMk/>
            <pc:sldMk cId="2178618479" sldId="327"/>
            <ac:spMk id="4" creationId="{260CE528-4289-427E-8B3A-335BFC8460CC}"/>
          </ac:spMkLst>
        </pc:spChg>
        <pc:spChg chg="mod">
          <ac:chgData name="Kai Tore Bakke" userId="afbb3113-89df-4ed6-bd77-398daac9540c" providerId="ADAL" clId="{A75389AA-BA31-48B5-B8B0-4D4D22E44E9C}" dt="2023-05-12T12:09:15.104" v="1739" actId="962"/>
          <ac:spMkLst>
            <pc:docMk/>
            <pc:sldMk cId="2178618479" sldId="327"/>
            <ac:spMk id="5" creationId="{A6B14990-B8ED-439C-A5CD-36801CEBFE80}"/>
          </ac:spMkLst>
        </pc:spChg>
        <pc:spChg chg="mod">
          <ac:chgData name="Kai Tore Bakke" userId="afbb3113-89df-4ed6-bd77-398daac9540c" providerId="ADAL" clId="{A75389AA-BA31-48B5-B8B0-4D4D22E44E9C}" dt="2023-05-12T12:09:02.668" v="1685" actId="962"/>
          <ac:spMkLst>
            <pc:docMk/>
            <pc:sldMk cId="2178618479" sldId="327"/>
            <ac:spMk id="6" creationId="{E917EA84-8B02-4044-9CFA-3B28A9EED4D8}"/>
          </ac:spMkLst>
        </pc:spChg>
        <pc:picChg chg="mod">
          <ac:chgData name="Kai Tore Bakke" userId="afbb3113-89df-4ed6-bd77-398daac9540c" providerId="ADAL" clId="{A75389AA-BA31-48B5-B8B0-4D4D22E44E9C}" dt="2023-05-12T11:54:02.129" v="915" actId="962"/>
          <ac:picMkLst>
            <pc:docMk/>
            <pc:sldMk cId="2178618479" sldId="327"/>
            <ac:picMk id="3" creationId="{59E38C78-949A-4505-83F9-0406B78B2951}"/>
          </ac:picMkLst>
        </pc:picChg>
      </pc:sldChg>
      <pc:sldChg chg="addSp modSp mod">
        <pc:chgData name="Kai Tore Bakke" userId="afbb3113-89df-4ed6-bd77-398daac9540c" providerId="ADAL" clId="{A75389AA-BA31-48B5-B8B0-4D4D22E44E9C}" dt="2023-05-12T12:40:34.167" v="4087"/>
        <pc:sldMkLst>
          <pc:docMk/>
          <pc:sldMk cId="2488392063" sldId="328"/>
        </pc:sldMkLst>
        <pc:spChg chg="add mod">
          <ac:chgData name="Kai Tore Bakke" userId="afbb3113-89df-4ed6-bd77-398daac9540c" providerId="ADAL" clId="{A75389AA-BA31-48B5-B8B0-4D4D22E44E9C}" dt="2023-05-12T12:40:34.167" v="4087"/>
          <ac:spMkLst>
            <pc:docMk/>
            <pc:sldMk cId="2488392063" sldId="328"/>
            <ac:spMk id="2" creationId="{0485C16A-8C66-4319-B4B4-0D99C6786D4E}"/>
          </ac:spMkLst>
        </pc:spChg>
        <pc:spChg chg="mod">
          <ac:chgData name="Kai Tore Bakke" userId="afbb3113-89df-4ed6-bd77-398daac9540c" providerId="ADAL" clId="{A75389AA-BA31-48B5-B8B0-4D4D22E44E9C}" dt="2023-05-12T12:12:40.961" v="2677" actId="962"/>
          <ac:spMkLst>
            <pc:docMk/>
            <pc:sldMk cId="2488392063" sldId="328"/>
            <ac:spMk id="17" creationId="{59796E1E-DA08-4163-B887-A8A52714118B}"/>
          </ac:spMkLst>
        </pc:spChg>
        <pc:picChg chg="mod">
          <ac:chgData name="Kai Tore Bakke" userId="afbb3113-89df-4ed6-bd77-398daac9540c" providerId="ADAL" clId="{A75389AA-BA31-48B5-B8B0-4D4D22E44E9C}" dt="2023-05-12T11:55:38.416" v="927" actId="962"/>
          <ac:picMkLst>
            <pc:docMk/>
            <pc:sldMk cId="2488392063" sldId="328"/>
            <ac:picMk id="3" creationId="{9DEB6967-A859-4571-9AD5-130F85A9D5FB}"/>
          </ac:picMkLst>
        </pc:picChg>
      </pc:sldChg>
      <pc:sldChg chg="addSp modSp mod">
        <pc:chgData name="Kai Tore Bakke" userId="afbb3113-89df-4ed6-bd77-398daac9540c" providerId="ADAL" clId="{A75389AA-BA31-48B5-B8B0-4D4D22E44E9C}" dt="2023-05-12T12:40:54.093" v="4093"/>
        <pc:sldMkLst>
          <pc:docMk/>
          <pc:sldMk cId="2796514422" sldId="329"/>
        </pc:sldMkLst>
        <pc:spChg chg="add mod">
          <ac:chgData name="Kai Tore Bakke" userId="afbb3113-89df-4ed6-bd77-398daac9540c" providerId="ADAL" clId="{A75389AA-BA31-48B5-B8B0-4D4D22E44E9C}" dt="2023-05-12T12:40:54.093" v="4093"/>
          <ac:spMkLst>
            <pc:docMk/>
            <pc:sldMk cId="2796514422" sldId="329"/>
            <ac:spMk id="8" creationId="{632C78DC-3CEC-4779-BC32-2BBA3D0F051C}"/>
          </ac:spMkLst>
        </pc:spChg>
        <pc:picChg chg="mod">
          <ac:chgData name="Kai Tore Bakke" userId="afbb3113-89df-4ed6-bd77-398daac9540c" providerId="ADAL" clId="{A75389AA-BA31-48B5-B8B0-4D4D22E44E9C}" dt="2023-05-12T11:55:54.965" v="929" actId="962"/>
          <ac:picMkLst>
            <pc:docMk/>
            <pc:sldMk cId="2796514422" sldId="329"/>
            <ac:picMk id="3" creationId="{4ECEC31C-6C15-4F49-9D81-9A25AFCA3EB0}"/>
          </ac:picMkLst>
        </pc:picChg>
        <pc:cxnChg chg="mod">
          <ac:chgData name="Kai Tore Bakke" userId="afbb3113-89df-4ed6-bd77-398daac9540c" providerId="ADAL" clId="{A75389AA-BA31-48B5-B8B0-4D4D22E44E9C}" dt="2023-05-12T12:16:08.436" v="2935" actId="962"/>
          <ac:cxnSpMkLst>
            <pc:docMk/>
            <pc:sldMk cId="2796514422" sldId="329"/>
            <ac:cxnSpMk id="5" creationId="{FE0C2E74-70F1-41B0-B45B-96746668AA6F}"/>
          </ac:cxnSpMkLst>
        </pc:cxnChg>
        <pc:cxnChg chg="mod">
          <ac:chgData name="Kai Tore Bakke" userId="afbb3113-89df-4ed6-bd77-398daac9540c" providerId="ADAL" clId="{A75389AA-BA31-48B5-B8B0-4D4D22E44E9C}" dt="2023-05-12T12:16:11.940" v="2937" actId="962"/>
          <ac:cxnSpMkLst>
            <pc:docMk/>
            <pc:sldMk cId="2796514422" sldId="329"/>
            <ac:cxnSpMk id="6" creationId="{FFEF4C5B-1AC7-4020-86D2-09CC4AEF3942}"/>
          </ac:cxnSpMkLst>
        </pc:cxnChg>
        <pc:cxnChg chg="mod">
          <ac:chgData name="Kai Tore Bakke" userId="afbb3113-89df-4ed6-bd77-398daac9540c" providerId="ADAL" clId="{A75389AA-BA31-48B5-B8B0-4D4D22E44E9C}" dt="2023-05-12T12:16:15.101" v="2939" actId="962"/>
          <ac:cxnSpMkLst>
            <pc:docMk/>
            <pc:sldMk cId="2796514422" sldId="329"/>
            <ac:cxnSpMk id="7" creationId="{C7956135-773A-4A15-A22D-616C6A9E5BD5}"/>
          </ac:cxnSpMkLst>
        </pc:cxnChg>
      </pc:sldChg>
      <pc:sldChg chg="addSp delSp modSp mod">
        <pc:chgData name="Kai Tore Bakke" userId="afbb3113-89df-4ed6-bd77-398daac9540c" providerId="ADAL" clId="{A75389AA-BA31-48B5-B8B0-4D4D22E44E9C}" dt="2023-05-12T12:41:30.424" v="4096"/>
        <pc:sldMkLst>
          <pc:docMk/>
          <pc:sldMk cId="4097353944" sldId="330"/>
        </pc:sldMkLst>
        <pc:spChg chg="add mod">
          <ac:chgData name="Kai Tore Bakke" userId="afbb3113-89df-4ed6-bd77-398daac9540c" providerId="ADAL" clId="{A75389AA-BA31-48B5-B8B0-4D4D22E44E9C}" dt="2023-05-12T12:41:30.424" v="4096"/>
          <ac:spMkLst>
            <pc:docMk/>
            <pc:sldMk cId="4097353944" sldId="330"/>
            <ac:spMk id="5" creationId="{26E0B054-0CF8-4DC6-9530-5CE2C1D7F637}"/>
          </ac:spMkLst>
        </pc:spChg>
        <pc:spChg chg="add del">
          <ac:chgData name="Kai Tore Bakke" userId="afbb3113-89df-4ed6-bd77-398daac9540c" providerId="ADAL" clId="{A75389AA-BA31-48B5-B8B0-4D4D22E44E9C}" dt="2023-05-12T11:56:11.830" v="931" actId="22"/>
          <ac:spMkLst>
            <pc:docMk/>
            <pc:sldMk cId="4097353944" sldId="330"/>
            <ac:spMk id="6" creationId="{DAB9B02D-FA5C-40EC-96E7-651A0E34EF36}"/>
          </ac:spMkLst>
        </pc:spChg>
        <pc:spChg chg="mod">
          <ac:chgData name="Kai Tore Bakke" userId="afbb3113-89df-4ed6-bd77-398daac9540c" providerId="ADAL" clId="{A75389AA-BA31-48B5-B8B0-4D4D22E44E9C}" dt="2023-05-12T12:12:53.644" v="2679" actId="962"/>
          <ac:spMkLst>
            <pc:docMk/>
            <pc:sldMk cId="4097353944" sldId="330"/>
            <ac:spMk id="17" creationId="{59796E1E-DA08-4163-B887-A8A52714118B}"/>
          </ac:spMkLst>
        </pc:spChg>
        <pc:picChg chg="mod">
          <ac:chgData name="Kai Tore Bakke" userId="afbb3113-89df-4ed6-bd77-398daac9540c" providerId="ADAL" clId="{A75389AA-BA31-48B5-B8B0-4D4D22E44E9C}" dt="2023-05-12T11:56:15.321" v="933" actId="962"/>
          <ac:picMkLst>
            <pc:docMk/>
            <pc:sldMk cId="4097353944" sldId="330"/>
            <ac:picMk id="3" creationId="{9DEB6967-A859-4571-9AD5-130F85A9D5FB}"/>
          </ac:picMkLst>
        </pc:picChg>
      </pc:sldChg>
      <pc:sldChg chg="addSp modSp mod">
        <pc:chgData name="Kai Tore Bakke" userId="afbb3113-89df-4ed6-bd77-398daac9540c" providerId="ADAL" clId="{A75389AA-BA31-48B5-B8B0-4D4D22E44E9C}" dt="2023-05-12T12:41:50.320" v="4098"/>
        <pc:sldMkLst>
          <pc:docMk/>
          <pc:sldMk cId="3311017455" sldId="331"/>
        </pc:sldMkLst>
        <pc:spChg chg="add mod">
          <ac:chgData name="Kai Tore Bakke" userId="afbb3113-89df-4ed6-bd77-398daac9540c" providerId="ADAL" clId="{A75389AA-BA31-48B5-B8B0-4D4D22E44E9C}" dt="2023-05-12T12:41:50.320" v="4098"/>
          <ac:spMkLst>
            <pc:docMk/>
            <pc:sldMk cId="3311017455" sldId="331"/>
            <ac:spMk id="2" creationId="{AC027B47-DE08-4423-8C82-E5C81200DB40}"/>
          </ac:spMkLst>
        </pc:spChg>
        <pc:picChg chg="mod">
          <ac:chgData name="Kai Tore Bakke" userId="afbb3113-89df-4ed6-bd77-398daac9540c" providerId="ADAL" clId="{A75389AA-BA31-48B5-B8B0-4D4D22E44E9C}" dt="2023-05-12T11:55:27.289" v="925" actId="962"/>
          <ac:picMkLst>
            <pc:docMk/>
            <pc:sldMk cId="3311017455" sldId="331"/>
            <ac:picMk id="3" creationId="{57F008CA-4750-4975-8D04-6EE7E738D33E}"/>
          </ac:picMkLst>
        </pc:picChg>
      </pc:sldChg>
      <pc:sldChg chg="addSp modSp mod">
        <pc:chgData name="Kai Tore Bakke" userId="afbb3113-89df-4ed6-bd77-398daac9540c" providerId="ADAL" clId="{A75389AA-BA31-48B5-B8B0-4D4D22E44E9C}" dt="2023-05-12T12:42:13.742" v="4106"/>
        <pc:sldMkLst>
          <pc:docMk/>
          <pc:sldMk cId="4265296232" sldId="332"/>
        </pc:sldMkLst>
        <pc:spChg chg="add mod">
          <ac:chgData name="Kai Tore Bakke" userId="afbb3113-89df-4ed6-bd77-398daac9540c" providerId="ADAL" clId="{A75389AA-BA31-48B5-B8B0-4D4D22E44E9C}" dt="2023-05-12T12:42:10.694" v="4103"/>
          <ac:spMkLst>
            <pc:docMk/>
            <pc:sldMk cId="4265296232" sldId="332"/>
            <ac:spMk id="2" creationId="{0A3C7A82-98A4-4DF5-94C3-A6431D3AB6BC}"/>
          </ac:spMkLst>
        </pc:spChg>
        <pc:spChg chg="mod">
          <ac:chgData name="Kai Tore Bakke" userId="afbb3113-89df-4ed6-bd77-398daac9540c" providerId="ADAL" clId="{A75389AA-BA31-48B5-B8B0-4D4D22E44E9C}" dt="2023-05-12T12:42:13.742" v="4106"/>
          <ac:spMkLst>
            <pc:docMk/>
            <pc:sldMk cId="4265296232" sldId="332"/>
            <ac:spMk id="9" creationId="{EADA577C-ADE7-4F63-8697-84C8CBF93443}"/>
          </ac:spMkLst>
        </pc:spChg>
        <pc:picChg chg="mod">
          <ac:chgData name="Kai Tore Bakke" userId="afbb3113-89df-4ed6-bd77-398daac9540c" providerId="ADAL" clId="{A75389AA-BA31-48B5-B8B0-4D4D22E44E9C}" dt="2023-05-12T11:56:32.326" v="935" actId="962"/>
          <ac:picMkLst>
            <pc:docMk/>
            <pc:sldMk cId="4265296232" sldId="332"/>
            <ac:picMk id="3" creationId="{7B5AA504-FC87-4111-B64A-28B8DD4FC871}"/>
          </ac:picMkLst>
        </pc:picChg>
        <pc:cxnChg chg="mod">
          <ac:chgData name="Kai Tore Bakke" userId="afbb3113-89df-4ed6-bd77-398daac9540c" providerId="ADAL" clId="{A75389AA-BA31-48B5-B8B0-4D4D22E44E9C}" dt="2023-05-12T12:16:26.681" v="2941" actId="962"/>
          <ac:cxnSpMkLst>
            <pc:docMk/>
            <pc:sldMk cId="4265296232" sldId="332"/>
            <ac:cxnSpMk id="7" creationId="{57E0DF1B-1C5A-4779-B3E3-C59E930031AB}"/>
          </ac:cxnSpMkLst>
        </pc:cxnChg>
      </pc:sldChg>
      <pc:sldChg chg="addSp modSp mod">
        <pc:chgData name="Kai Tore Bakke" userId="afbb3113-89df-4ed6-bd77-398daac9540c" providerId="ADAL" clId="{A75389AA-BA31-48B5-B8B0-4D4D22E44E9C}" dt="2023-05-12T12:42:49.838" v="4109"/>
        <pc:sldMkLst>
          <pc:docMk/>
          <pc:sldMk cId="933649358" sldId="333"/>
        </pc:sldMkLst>
        <pc:spChg chg="add mod">
          <ac:chgData name="Kai Tore Bakke" userId="afbb3113-89df-4ed6-bd77-398daac9540c" providerId="ADAL" clId="{A75389AA-BA31-48B5-B8B0-4D4D22E44E9C}" dt="2023-05-12T12:42:49.838" v="4109"/>
          <ac:spMkLst>
            <pc:docMk/>
            <pc:sldMk cId="933649358" sldId="333"/>
            <ac:spMk id="2" creationId="{7F0031D4-82B5-4037-A7DE-9C9453584F9E}"/>
          </ac:spMkLst>
        </pc:spChg>
        <pc:spChg chg="mod">
          <ac:chgData name="Kai Tore Bakke" userId="afbb3113-89df-4ed6-bd77-398daac9540c" providerId="ADAL" clId="{A75389AA-BA31-48B5-B8B0-4D4D22E44E9C}" dt="2023-05-12T12:13:34.831" v="2683" actId="962"/>
          <ac:spMkLst>
            <pc:docMk/>
            <pc:sldMk cId="933649358" sldId="333"/>
            <ac:spMk id="17" creationId="{59796E1E-DA08-4163-B887-A8A52714118B}"/>
          </ac:spMkLst>
        </pc:spChg>
        <pc:picChg chg="mod">
          <ac:chgData name="Kai Tore Bakke" userId="afbb3113-89df-4ed6-bd77-398daac9540c" providerId="ADAL" clId="{A75389AA-BA31-48B5-B8B0-4D4D22E44E9C}" dt="2023-05-12T11:57:34.536" v="943" actId="962"/>
          <ac:picMkLst>
            <pc:docMk/>
            <pc:sldMk cId="933649358" sldId="333"/>
            <ac:picMk id="3" creationId="{9DEB6967-A859-4571-9AD5-130F85A9D5FB}"/>
          </ac:picMkLst>
        </pc:picChg>
      </pc:sldChg>
      <pc:sldChg chg="addSp modSp mod">
        <pc:chgData name="Kai Tore Bakke" userId="afbb3113-89df-4ed6-bd77-398daac9540c" providerId="ADAL" clId="{A75389AA-BA31-48B5-B8B0-4D4D22E44E9C}" dt="2023-05-12T12:43:07.565" v="4112"/>
        <pc:sldMkLst>
          <pc:docMk/>
          <pc:sldMk cId="415974172" sldId="334"/>
        </pc:sldMkLst>
        <pc:spChg chg="add mod">
          <ac:chgData name="Kai Tore Bakke" userId="afbb3113-89df-4ed6-bd77-398daac9540c" providerId="ADAL" clId="{A75389AA-BA31-48B5-B8B0-4D4D22E44E9C}" dt="2023-05-12T12:43:07.565" v="4112"/>
          <ac:spMkLst>
            <pc:docMk/>
            <pc:sldMk cId="415974172" sldId="334"/>
            <ac:spMk id="2" creationId="{F658A094-DFBD-4CEC-82D6-930B54025BEE}"/>
          </ac:spMkLst>
        </pc:spChg>
        <pc:picChg chg="mod">
          <ac:chgData name="Kai Tore Bakke" userId="afbb3113-89df-4ed6-bd77-398daac9540c" providerId="ADAL" clId="{A75389AA-BA31-48B5-B8B0-4D4D22E44E9C}" dt="2023-05-12T11:56:52.890" v="937" actId="962"/>
          <ac:picMkLst>
            <pc:docMk/>
            <pc:sldMk cId="415974172" sldId="334"/>
            <ac:picMk id="3" creationId="{4ECEC31C-6C15-4F49-9D81-9A25AFCA3EB0}"/>
          </ac:picMkLst>
        </pc:picChg>
        <pc:cxnChg chg="mod">
          <ac:chgData name="Kai Tore Bakke" userId="afbb3113-89df-4ed6-bd77-398daac9540c" providerId="ADAL" clId="{A75389AA-BA31-48B5-B8B0-4D4D22E44E9C}" dt="2023-05-12T12:16:41.500" v="2943" actId="962"/>
          <ac:cxnSpMkLst>
            <pc:docMk/>
            <pc:sldMk cId="415974172" sldId="334"/>
            <ac:cxnSpMk id="5" creationId="{FE0C2E74-70F1-41B0-B45B-96746668AA6F}"/>
          </ac:cxnSpMkLst>
        </pc:cxnChg>
      </pc:sldChg>
      <pc:sldChg chg="addSp modSp mod">
        <pc:chgData name="Kai Tore Bakke" userId="afbb3113-89df-4ed6-bd77-398daac9540c" providerId="ADAL" clId="{A75389AA-BA31-48B5-B8B0-4D4D22E44E9C}" dt="2023-05-12T12:44:07.831" v="4125"/>
        <pc:sldMkLst>
          <pc:docMk/>
          <pc:sldMk cId="2348131998" sldId="335"/>
        </pc:sldMkLst>
        <pc:spChg chg="add mod">
          <ac:chgData name="Kai Tore Bakke" userId="afbb3113-89df-4ed6-bd77-398daac9540c" providerId="ADAL" clId="{A75389AA-BA31-48B5-B8B0-4D4D22E44E9C}" dt="2023-05-12T12:44:07.831" v="4125"/>
          <ac:spMkLst>
            <pc:docMk/>
            <pc:sldMk cId="2348131998" sldId="335"/>
            <ac:spMk id="2" creationId="{49E46825-B6AA-4829-A5FE-A7BB68D0693F}"/>
          </ac:spMkLst>
        </pc:spChg>
        <pc:spChg chg="mod">
          <ac:chgData name="Kai Tore Bakke" userId="afbb3113-89df-4ed6-bd77-398daac9540c" providerId="ADAL" clId="{A75389AA-BA31-48B5-B8B0-4D4D22E44E9C}" dt="2023-05-12T12:15:04.737" v="2885" actId="962"/>
          <ac:spMkLst>
            <pc:docMk/>
            <pc:sldMk cId="2348131998" sldId="335"/>
            <ac:spMk id="5" creationId="{57A625B4-CFA0-4E60-87BE-D1E7E83A3AD0}"/>
          </ac:spMkLst>
        </pc:spChg>
        <pc:spChg chg="mod">
          <ac:chgData name="Kai Tore Bakke" userId="afbb3113-89df-4ed6-bd77-398daac9540c" providerId="ADAL" clId="{A75389AA-BA31-48B5-B8B0-4D4D22E44E9C}" dt="2023-05-12T12:14:58.221" v="2857" actId="962"/>
          <ac:spMkLst>
            <pc:docMk/>
            <pc:sldMk cId="2348131998" sldId="335"/>
            <ac:spMk id="17" creationId="{59796E1E-DA08-4163-B887-A8A52714118B}"/>
          </ac:spMkLst>
        </pc:spChg>
        <pc:picChg chg="mod">
          <ac:chgData name="Kai Tore Bakke" userId="afbb3113-89df-4ed6-bd77-398daac9540c" providerId="ADAL" clId="{A75389AA-BA31-48B5-B8B0-4D4D22E44E9C}" dt="2023-05-12T11:57:57.555" v="945" actId="962"/>
          <ac:picMkLst>
            <pc:docMk/>
            <pc:sldMk cId="2348131998" sldId="335"/>
            <ac:picMk id="3" creationId="{9DEB6967-A859-4571-9AD5-130F85A9D5FB}"/>
          </ac:picMkLst>
        </pc:picChg>
        <pc:cxnChg chg="mod">
          <ac:chgData name="Kai Tore Bakke" userId="afbb3113-89df-4ed6-bd77-398daac9540c" providerId="ADAL" clId="{A75389AA-BA31-48B5-B8B0-4D4D22E44E9C}" dt="2023-05-12T12:16:56.206" v="2945" actId="962"/>
          <ac:cxnSpMkLst>
            <pc:docMk/>
            <pc:sldMk cId="2348131998" sldId="335"/>
            <ac:cxnSpMk id="6" creationId="{020063FA-8FBA-4056-A1D8-5E41674345E5}"/>
          </ac:cxnSpMkLst>
        </pc:cxnChg>
      </pc:sldChg>
      <pc:sldChg chg="addSp modSp mod">
        <pc:chgData name="Kai Tore Bakke" userId="afbb3113-89df-4ed6-bd77-398daac9540c" providerId="ADAL" clId="{A75389AA-BA31-48B5-B8B0-4D4D22E44E9C}" dt="2023-05-12T12:46:20.802" v="4127" actId="20577"/>
        <pc:sldMkLst>
          <pc:docMk/>
          <pc:sldMk cId="3875180407" sldId="336"/>
        </pc:sldMkLst>
        <pc:spChg chg="mod">
          <ac:chgData name="Kai Tore Bakke" userId="afbb3113-89df-4ed6-bd77-398daac9540c" providerId="ADAL" clId="{A75389AA-BA31-48B5-B8B0-4D4D22E44E9C}" dt="2023-05-12T12:14:22" v="2852" actId="962"/>
          <ac:spMkLst>
            <pc:docMk/>
            <pc:sldMk cId="3875180407" sldId="336"/>
            <ac:spMk id="2" creationId="{0B0FAD58-9470-46D4-8F10-793921DB8E0D}"/>
          </ac:spMkLst>
        </pc:spChg>
        <pc:spChg chg="add mod">
          <ac:chgData name="Kai Tore Bakke" userId="afbb3113-89df-4ed6-bd77-398daac9540c" providerId="ADAL" clId="{A75389AA-BA31-48B5-B8B0-4D4D22E44E9C}" dt="2023-05-12T12:46:20.802" v="4127" actId="20577"/>
          <ac:spMkLst>
            <pc:docMk/>
            <pc:sldMk cId="3875180407" sldId="336"/>
            <ac:spMk id="4" creationId="{0718272B-6712-46E8-9180-F34DEF5D07A9}"/>
          </ac:spMkLst>
        </pc:spChg>
        <pc:spChg chg="mod">
          <ac:chgData name="Kai Tore Bakke" userId="afbb3113-89df-4ed6-bd77-398daac9540c" providerId="ADAL" clId="{A75389AA-BA31-48B5-B8B0-4D4D22E44E9C}" dt="2023-05-12T12:43:26.915" v="4116"/>
          <ac:spMkLst>
            <pc:docMk/>
            <pc:sldMk cId="3875180407" sldId="336"/>
            <ac:spMk id="17" creationId="{59796E1E-DA08-4163-B887-A8A52714118B}"/>
          </ac:spMkLst>
        </pc:spChg>
        <pc:picChg chg="mod">
          <ac:chgData name="Kai Tore Bakke" userId="afbb3113-89df-4ed6-bd77-398daac9540c" providerId="ADAL" clId="{A75389AA-BA31-48B5-B8B0-4D4D22E44E9C}" dt="2023-05-12T11:57:21.438" v="941" actId="962"/>
          <ac:picMkLst>
            <pc:docMk/>
            <pc:sldMk cId="3875180407" sldId="336"/>
            <ac:picMk id="3" creationId="{9DEB6967-A859-4571-9AD5-130F85A9D5FB}"/>
          </ac:picMkLst>
        </pc:picChg>
      </pc:sldChg>
      <pc:sldChg chg="addSp modSp mod">
        <pc:chgData name="Kai Tore Bakke" userId="afbb3113-89df-4ed6-bd77-398daac9540c" providerId="ADAL" clId="{A75389AA-BA31-48B5-B8B0-4D4D22E44E9C}" dt="2023-05-12T12:46:30.347" v="4129" actId="20577"/>
        <pc:sldMkLst>
          <pc:docMk/>
          <pc:sldMk cId="915727262" sldId="337"/>
        </pc:sldMkLst>
        <pc:spChg chg="add mod">
          <ac:chgData name="Kai Tore Bakke" userId="afbb3113-89df-4ed6-bd77-398daac9540c" providerId="ADAL" clId="{A75389AA-BA31-48B5-B8B0-4D4D22E44E9C}" dt="2023-05-12T12:46:30.347" v="4129" actId="20577"/>
          <ac:spMkLst>
            <pc:docMk/>
            <pc:sldMk cId="915727262" sldId="337"/>
            <ac:spMk id="2" creationId="{181BB5D2-5AB7-46BF-AEC0-665D26636098}"/>
          </ac:spMkLst>
        </pc:spChg>
        <pc:spChg chg="mod">
          <ac:chgData name="Kai Tore Bakke" userId="afbb3113-89df-4ed6-bd77-398daac9540c" providerId="ADAL" clId="{A75389AA-BA31-48B5-B8B0-4D4D22E44E9C}" dt="2023-05-12T12:17:27.093" v="3035" actId="962"/>
          <ac:spMkLst>
            <pc:docMk/>
            <pc:sldMk cId="915727262" sldId="337"/>
            <ac:spMk id="12" creationId="{74FA51FB-8FE7-4399-8B85-5CCE0FC02A5E}"/>
          </ac:spMkLst>
        </pc:spChg>
        <pc:spChg chg="mod">
          <ac:chgData name="Kai Tore Bakke" userId="afbb3113-89df-4ed6-bd77-398daac9540c" providerId="ADAL" clId="{A75389AA-BA31-48B5-B8B0-4D4D22E44E9C}" dt="2023-05-12T12:14:39.932" v="2855" actId="962"/>
          <ac:spMkLst>
            <pc:docMk/>
            <pc:sldMk cId="915727262" sldId="337"/>
            <ac:spMk id="17" creationId="{59796E1E-DA08-4163-B887-A8A52714118B}"/>
          </ac:spMkLst>
        </pc:spChg>
        <pc:picChg chg="mod">
          <ac:chgData name="Kai Tore Bakke" userId="afbb3113-89df-4ed6-bd77-398daac9540c" providerId="ADAL" clId="{A75389AA-BA31-48B5-B8B0-4D4D22E44E9C}" dt="2023-05-12T11:57:07.639" v="939" actId="962"/>
          <ac:picMkLst>
            <pc:docMk/>
            <pc:sldMk cId="915727262" sldId="337"/>
            <ac:picMk id="5" creationId="{BECC10E0-940F-4A04-85F3-DBDC0086E602}"/>
          </ac:picMkLst>
        </pc:picChg>
      </pc:sldChg>
      <pc:sldChg chg="modSp add mod">
        <pc:chgData name="Kai Tore Bakke" userId="afbb3113-89df-4ed6-bd77-398daac9540c" providerId="ADAL" clId="{A75389AA-BA31-48B5-B8B0-4D4D22E44E9C}" dt="2023-05-12T11:46:21.915" v="610" actId="962"/>
        <pc:sldMkLst>
          <pc:docMk/>
          <pc:sldMk cId="1869573871" sldId="338"/>
        </pc:sldMkLst>
        <pc:spChg chg="mod">
          <ac:chgData name="Kai Tore Bakke" userId="afbb3113-89df-4ed6-bd77-398daac9540c" providerId="ADAL" clId="{A75389AA-BA31-48B5-B8B0-4D4D22E44E9C}" dt="2023-05-12T11:43:50.549" v="607" actId="27636"/>
          <ac:spMkLst>
            <pc:docMk/>
            <pc:sldMk cId="1869573871" sldId="338"/>
            <ac:spMk id="3" creationId="{9B037DBC-B434-4C17-B0A6-C43A86284C6D}"/>
          </ac:spMkLst>
        </pc:spChg>
        <pc:spChg chg="mod">
          <ac:chgData name="Kai Tore Bakke" userId="afbb3113-89df-4ed6-bd77-398daac9540c" providerId="ADAL" clId="{A75389AA-BA31-48B5-B8B0-4D4D22E44E9C}" dt="2023-05-12T11:46:13.353" v="609" actId="962"/>
          <ac:spMkLst>
            <pc:docMk/>
            <pc:sldMk cId="1869573871" sldId="338"/>
            <ac:spMk id="4" creationId="{69E94B22-7789-4E79-BAD3-0D11C17FF76C}"/>
          </ac:spMkLst>
        </pc:spChg>
        <pc:spChg chg="mod">
          <ac:chgData name="Kai Tore Bakke" userId="afbb3113-89df-4ed6-bd77-398daac9540c" providerId="ADAL" clId="{A75389AA-BA31-48B5-B8B0-4D4D22E44E9C}" dt="2023-05-12T11:46:21.915" v="610" actId="962"/>
          <ac:spMkLst>
            <pc:docMk/>
            <pc:sldMk cId="1869573871" sldId="338"/>
            <ac:spMk id="5" creationId="{E688BE66-0FDB-42BE-8712-3A18AD583DB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D48E8-3DBE-4C85-9DB2-87AD8D78831E}" type="datetimeFigureOut">
              <a:rPr lang="nb-NO" smtClean="0"/>
              <a:t>12.05.2023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323DE-80AF-4430-AC0C-548FDCEC03CF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7045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8323DE-80AF-4430-AC0C-548FDCEC03CF}" type="slidenum">
              <a:rPr lang="nb-NO" smtClean="0"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7289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D3BBED-36BD-4298-AFDD-24186AE17D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A1BC6CB-5D6C-47CD-8D0F-0575A1723D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EB29ABB-3BFE-4C3D-9978-14455DC77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DA3-B374-4246-A98A-B99571CDD563}" type="datetimeFigureOut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4822EF4-06F6-46DB-8106-1312313BA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75DADB2-0DA9-44F0-B962-7AA4E5EDB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3629-9AFA-4E8D-8470-5C7F74F158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76786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5368167-056B-4171-A7F5-A5788E8E2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39113F03-8FC3-4E1F-8F72-D660A491DE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08766A3-657B-4F36-B7EE-B6F5919DF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DA3-B374-4246-A98A-B99571CDD563}" type="datetimeFigureOut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4FEC5C2-D48D-470A-B43E-15C6CED02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6CF0A47-DE2F-4FAE-AA16-3B3BC33E8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3629-9AFA-4E8D-8470-5C7F74F158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2513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DCCDC464-F728-4A24-BF3E-C0C952B304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095222BC-A526-43A4-A964-9ADD196DC4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AC8B7493-3E29-4A99-90E1-C7F52AF4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DA3-B374-4246-A98A-B99571CDD563}" type="datetimeFigureOut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25BE4D5-4E5B-42A1-9755-7EFB25E8C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25A9CB02-EBF1-4FC2-BC2D-41406ABC4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3629-9AFA-4E8D-8470-5C7F74F158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80661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2D3B9B1-94A6-4888-9752-78DAB9B307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8FBC36B5-C604-490A-BF91-5FE0BDEFC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8CBB6AC-A771-4329-8B9A-1984F4806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DA3-B374-4246-A98A-B99571CDD563}" type="datetimeFigureOut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6AA6524-CCCE-4F0B-80F7-73AA05945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23A5BCE-4B77-47D4-A4E5-D45C1882B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3629-9AFA-4E8D-8470-5C7F74F158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2009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BBB3AD8-2CAE-4935-ABDE-1D0A9BC38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CC39E4A-8C4E-4D41-9B66-EEC6AF201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8FA88CA8-DACB-4F14-A1AB-745A5A979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DA3-B374-4246-A98A-B99571CDD563}" type="datetimeFigureOut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517B0F86-1997-44BB-8BF3-095A538C4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CFF318E-0B8A-4DD4-B424-674642CAD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3629-9AFA-4E8D-8470-5C7F74F158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0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7E306CF-F490-4904-BB33-8448879C9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16E45CB-E5DA-430C-ABD4-1C274EC0A3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B71336E-07C3-449F-9167-FFEB8CA5B3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5FC6D7BE-C93C-41D0-8D4B-BC2703568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DA3-B374-4246-A98A-B99571CDD563}" type="datetimeFigureOut">
              <a:rPr lang="nb-NO" smtClean="0"/>
              <a:t>12.05.2023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C6FCA98-6BD9-413E-A652-3C1A47BFFA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E0AC4846-2DB9-4D6A-9A95-9B3625499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3629-9AFA-4E8D-8470-5C7F74F158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22193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F946A6-98D0-4F1A-91A3-DAFCA9074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EF604E6-C7E5-4BD7-8086-85DA80A9E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1E1E1BE5-BEB5-4228-A02F-71FB7ABE6E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F1F8E13-9A46-4D99-9F59-63816BCEB0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1B10781D-008D-41FF-ACE7-064E4E251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46EE6CAB-DDA9-48CD-8EA1-FF915DE7C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DA3-B374-4246-A98A-B99571CDD563}" type="datetimeFigureOut">
              <a:rPr lang="nb-NO" smtClean="0"/>
              <a:t>12.05.2023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9B68AB3F-672A-462B-BF62-D0073CFF5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8FEABCA1-F421-4C3E-9AA0-1A46FB67F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3629-9AFA-4E8D-8470-5C7F74F158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63187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11A4991-A6AE-4E2C-B436-35EF56FE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5F341B91-EC62-47F4-BBB1-6DD721A58A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DA3-B374-4246-A98A-B99571CDD563}" type="datetimeFigureOut">
              <a:rPr lang="nb-NO" smtClean="0"/>
              <a:t>12.05.2023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9427718D-4971-4985-96A3-930DB202D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98D26060-3CBF-48E4-95DE-C0DC799E0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3629-9AFA-4E8D-8470-5C7F74F158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4803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BF8A3080-E864-474F-844E-A33AE3422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DA3-B374-4246-A98A-B99571CDD563}" type="datetimeFigureOut">
              <a:rPr lang="nb-NO" smtClean="0"/>
              <a:t>12.05.2023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32721B0A-7CDC-4E2B-A1A9-E4807CA55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8EF8AB0-B4E5-4989-83AD-B24AD3BF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3629-9AFA-4E8D-8470-5C7F74F158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5991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8743853-2459-415F-9F57-5A02E65A1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390EEE6-4C55-4FFA-A7AB-7E7A2732D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0C123CC-BAA3-4991-8413-1F2831C40A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0CDA2FDE-D2D8-49B8-B78B-AD1CA158E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DA3-B374-4246-A98A-B99571CDD563}" type="datetimeFigureOut">
              <a:rPr lang="nb-NO" smtClean="0"/>
              <a:t>12.05.2023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354DBD23-B69C-4C3D-ABA4-871A01003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2E9A4D6C-00FE-4BC8-9AF2-1C43F9C37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3629-9AFA-4E8D-8470-5C7F74F158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28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40B24F0-1741-4096-9985-40F78A75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46D4475-FBA7-4B42-A790-4F6582A685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F43A58E-7992-45C1-97E3-36047B25A1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BD8D8724-7F10-465A-B520-EE276913BF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E8DA3-B374-4246-A98A-B99571CDD563}" type="datetimeFigureOut">
              <a:rPr lang="nb-NO" smtClean="0"/>
              <a:t>12.05.2023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260BE01-B47D-432D-BE5B-34BA362E9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7F678B58-B024-4A74-8F34-A48CA9F63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D03629-9AFA-4E8D-8470-5C7F74F158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2006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84895D99-C1DC-403D-975D-694147759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E9D1F3F6-4CDA-4189-B145-07A7306E56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9A35FB83-08DD-4BCB-B162-49AD288E77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E8DA3-B374-4246-A98A-B99571CDD563}" type="datetimeFigureOut">
              <a:rPr lang="nb-NO" smtClean="0"/>
              <a:t>12.05.2023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1175AED5-863E-417D-83EB-F45097B20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4A78D4C1-BC00-4919-B04F-9D35FDA359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D03629-9AFA-4E8D-8470-5C7F74F1589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548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apport-dv.uhad.no/#/signin" TargetMode="External"/><Relationship Id="rId2" Type="http://schemas.openxmlformats.org/officeDocument/2006/relationships/hyperlink" Target="https://www.inn.no/om-hogskolen/kvalitetssystem-for-utdanning/evalueringer/studiestartundersokelse/studiestartundersokelse-2022/index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inn.no/om-hogskolen/kvalitetssystem-for-utdanning/det-studienaere-kvalitetsarbeidet/studieprogramniva/index.html" TargetMode="External"/><Relationship Id="rId4" Type="http://schemas.openxmlformats.org/officeDocument/2006/relationships/hyperlink" Target="https://www.inn.no/om-hogskolen/kvalitetssystem-for-utdanning/kvalitetsomradene/index.html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B6355BF-E3E9-4DF4-88B8-6E8AF44A9BA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Studieprogramansvarliges rapport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4F83F27F-7409-4CD4-9E3C-25882F1E77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Støtte til uthenting av indikatorer</a:t>
            </a:r>
          </a:p>
        </p:txBody>
      </p:sp>
    </p:spTree>
    <p:extLst>
      <p:ext uri="{BB962C8B-B14F-4D97-AF65-F5344CB8AC3E}">
        <p14:creationId xmlns:p14="http://schemas.microsoft.com/office/powerpoint/2010/main" val="189236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id="{0F591FFE-B839-4928-80A6-161ACF1A847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Oversikt HINN-prosjekt</a:t>
            </a:r>
          </a:p>
        </p:txBody>
      </p:sp>
      <p:pic>
        <p:nvPicPr>
          <p:cNvPr id="5" name="Bilde 4" descr="Skjermbilde av nettside">
            <a:extLst>
              <a:ext uri="{FF2B5EF4-FFF2-40B4-BE49-F238E27FC236}">
                <a16:creationId xmlns:a16="http://schemas.microsoft.com/office/drawing/2014/main" id="{1DF68AD0-A63F-43CF-A3CF-E3982A3A1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Bildeforklaring: pil opp 3">
            <a:extLst>
              <a:ext uri="{FF2B5EF4-FFF2-40B4-BE49-F238E27FC236}">
                <a16:creationId xmlns:a16="http://schemas.microsoft.com/office/drawing/2014/main" id="{241A9C0C-E783-49A9-A3FA-5DD810F04008}"/>
              </a:ext>
            </a:extLst>
          </p:cNvPr>
          <p:cNvSpPr/>
          <p:nvPr/>
        </p:nvSpPr>
        <p:spPr>
          <a:xfrm rot="16200000">
            <a:off x="5090391" y="4280763"/>
            <a:ext cx="1504950" cy="2601773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1515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nb-NO" sz="3200" dirty="0"/>
              <a:t>Velg</a:t>
            </a:r>
          </a:p>
        </p:txBody>
      </p:sp>
    </p:spTree>
    <p:extLst>
      <p:ext uri="{BB962C8B-B14F-4D97-AF65-F5344CB8AC3E}">
        <p14:creationId xmlns:p14="http://schemas.microsoft.com/office/powerpoint/2010/main" val="4569262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281A9A-7DA7-4598-A3CC-904CFF29503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Studiestartundersøkelsen - Tableau</a:t>
            </a:r>
          </a:p>
        </p:txBody>
      </p:sp>
      <p:pic>
        <p:nvPicPr>
          <p:cNvPr id="3" name="Bilde 2" descr="Skjermbilde av nettside">
            <a:extLst>
              <a:ext uri="{FF2B5EF4-FFF2-40B4-BE49-F238E27FC236}">
                <a16:creationId xmlns:a16="http://schemas.microsoft.com/office/drawing/2014/main" id="{57F008CA-4750-4975-8D04-6EE7E738D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Bildeforklaring: pil opp 3">
            <a:extLst>
              <a:ext uri="{FF2B5EF4-FFF2-40B4-BE49-F238E27FC236}">
                <a16:creationId xmlns:a16="http://schemas.microsoft.com/office/drawing/2014/main" id="{23549C41-16EE-4ABC-93C1-FB84AC98D9FE}"/>
              </a:ext>
            </a:extLst>
          </p:cNvPr>
          <p:cNvSpPr/>
          <p:nvPr/>
        </p:nvSpPr>
        <p:spPr>
          <a:xfrm rot="16200000">
            <a:off x="4971123" y="3396181"/>
            <a:ext cx="1504950" cy="2601773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1515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nb-NO" sz="3200" dirty="0"/>
              <a:t>Velg</a:t>
            </a:r>
          </a:p>
        </p:txBody>
      </p:sp>
    </p:spTree>
    <p:extLst>
      <p:ext uri="{BB962C8B-B14F-4D97-AF65-F5344CB8AC3E}">
        <p14:creationId xmlns:p14="http://schemas.microsoft.com/office/powerpoint/2010/main" val="3039184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C97E14EB-F0EE-43A7-BB64-94BF686CC8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Studiestartundersøkelsen, overordnet om utdanningen</a:t>
            </a:r>
          </a:p>
        </p:txBody>
      </p:sp>
      <p:pic>
        <p:nvPicPr>
          <p:cNvPr id="3" name="Bilde 2" descr="Skjermbilde av nettside">
            <a:extLst>
              <a:ext uri="{FF2B5EF4-FFF2-40B4-BE49-F238E27FC236}">
                <a16:creationId xmlns:a16="http://schemas.microsoft.com/office/drawing/2014/main" id="{7B5AA504-FC87-4111-B64A-28B8DD4FC8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7150">
            <a:solidFill>
              <a:srgbClr val="FF0000"/>
            </a:solidFill>
          </a:ln>
        </p:spPr>
      </p:pic>
      <p:sp>
        <p:nvSpPr>
          <p:cNvPr id="9" name="Ellipse 8" descr="Ellipse rundt riktig fane i Tableau">
            <a:extLst>
              <a:ext uri="{FF2B5EF4-FFF2-40B4-BE49-F238E27FC236}">
                <a16:creationId xmlns:a16="http://schemas.microsoft.com/office/drawing/2014/main" id="{EADA577C-ADE7-4F63-8697-84C8CBF93443}"/>
              </a:ext>
            </a:extLst>
          </p:cNvPr>
          <p:cNvSpPr/>
          <p:nvPr/>
        </p:nvSpPr>
        <p:spPr>
          <a:xfrm>
            <a:off x="4160520" y="1545336"/>
            <a:ext cx="2450592" cy="69494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Bildeforklaring: pil opp 3">
            <a:extLst>
              <a:ext uri="{FF2B5EF4-FFF2-40B4-BE49-F238E27FC236}">
                <a16:creationId xmlns:a16="http://schemas.microsoft.com/office/drawing/2014/main" id="{4900C5EF-87F1-4778-BC1F-BC6EB40BBD2A}"/>
              </a:ext>
            </a:extLst>
          </p:cNvPr>
          <p:cNvSpPr/>
          <p:nvPr/>
        </p:nvSpPr>
        <p:spPr>
          <a:xfrm rot="16200000">
            <a:off x="9950884" y="4432386"/>
            <a:ext cx="1504950" cy="242483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1515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nb-NO" dirty="0"/>
              <a:t>1. Velg studieprogram</a:t>
            </a:r>
          </a:p>
        </p:txBody>
      </p:sp>
      <p:sp>
        <p:nvSpPr>
          <p:cNvPr id="5" name="Bildeforklaring: pil mot venstre 4">
            <a:extLst>
              <a:ext uri="{FF2B5EF4-FFF2-40B4-BE49-F238E27FC236}">
                <a16:creationId xmlns:a16="http://schemas.microsoft.com/office/drawing/2014/main" id="{CE56EC9D-3B1D-48AE-BBED-5D13CB9DE5BE}"/>
              </a:ext>
            </a:extLst>
          </p:cNvPr>
          <p:cNvSpPr/>
          <p:nvPr/>
        </p:nvSpPr>
        <p:spPr>
          <a:xfrm>
            <a:off x="8275320" y="3062859"/>
            <a:ext cx="3640455" cy="1714500"/>
          </a:xfrm>
          <a:prstGeom prst="leftArrowCallou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2. Finn indikator</a:t>
            </a:r>
          </a:p>
        </p:txBody>
      </p:sp>
      <p:cxnSp>
        <p:nvCxnSpPr>
          <p:cNvPr id="8" name="Rett pilkobling 7" descr="Pil mot riktig indikator">
            <a:extLst>
              <a:ext uri="{FF2B5EF4-FFF2-40B4-BE49-F238E27FC236}">
                <a16:creationId xmlns:a16="http://schemas.microsoft.com/office/drawing/2014/main" id="{551AE338-876B-4FFC-9ADE-9224BB57C5C2}"/>
              </a:ext>
            </a:extLst>
          </p:cNvPr>
          <p:cNvCxnSpPr>
            <a:cxnSpLocks/>
          </p:cNvCxnSpPr>
          <p:nvPr/>
        </p:nvCxnSpPr>
        <p:spPr>
          <a:xfrm>
            <a:off x="7248525" y="4022727"/>
            <a:ext cx="6477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pilkobling 6" descr="Pil mot riktig indikator">
            <a:extLst>
              <a:ext uri="{FF2B5EF4-FFF2-40B4-BE49-F238E27FC236}">
                <a16:creationId xmlns:a16="http://schemas.microsoft.com/office/drawing/2014/main" id="{57E0DF1B-1C5A-4779-B3E3-C59E930031AB}"/>
              </a:ext>
            </a:extLst>
          </p:cNvPr>
          <p:cNvCxnSpPr>
            <a:cxnSpLocks/>
          </p:cNvCxnSpPr>
          <p:nvPr/>
        </p:nvCxnSpPr>
        <p:spPr>
          <a:xfrm>
            <a:off x="7248525" y="4230159"/>
            <a:ext cx="6477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57571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A25F3D-73BD-46E6-BFCE-DE5EFCA1C1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Studiestartundersøkelsen - </a:t>
            </a:r>
            <a:r>
              <a:rPr lang="nb-NO" dirty="0" err="1"/>
              <a:t>INNstart</a:t>
            </a:r>
            <a:endParaRPr lang="nb-NO" dirty="0"/>
          </a:p>
        </p:txBody>
      </p:sp>
      <p:pic>
        <p:nvPicPr>
          <p:cNvPr id="11" name="Bilde 10" descr="Skjermbilde av nettside">
            <a:extLst>
              <a:ext uri="{FF2B5EF4-FFF2-40B4-BE49-F238E27FC236}">
                <a16:creationId xmlns:a16="http://schemas.microsoft.com/office/drawing/2014/main" id="{0217E13C-A708-4DB7-8373-BC126DEBDF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Ellipse 8" descr="Viser riktig fane">
            <a:extLst>
              <a:ext uri="{FF2B5EF4-FFF2-40B4-BE49-F238E27FC236}">
                <a16:creationId xmlns:a16="http://schemas.microsoft.com/office/drawing/2014/main" id="{EADA577C-ADE7-4F63-8697-84C8CBF93443}"/>
              </a:ext>
            </a:extLst>
          </p:cNvPr>
          <p:cNvSpPr/>
          <p:nvPr/>
        </p:nvSpPr>
        <p:spPr>
          <a:xfrm>
            <a:off x="6629400" y="1517903"/>
            <a:ext cx="1124712" cy="457201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9372A8B0-D8BC-41B4-AE11-E2D746F1D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64121" y="3767328"/>
            <a:ext cx="836295" cy="9298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Bildeforklaring: pil opp 3" descr="Velg studieprogram">
            <a:extLst>
              <a:ext uri="{FF2B5EF4-FFF2-40B4-BE49-F238E27FC236}">
                <a16:creationId xmlns:a16="http://schemas.microsoft.com/office/drawing/2014/main" id="{4900C5EF-87F1-4778-BC1F-BC6EB40BBD2A}"/>
              </a:ext>
            </a:extLst>
          </p:cNvPr>
          <p:cNvSpPr/>
          <p:nvPr/>
        </p:nvSpPr>
        <p:spPr>
          <a:xfrm rot="16200000">
            <a:off x="9781574" y="4193781"/>
            <a:ext cx="1020608" cy="324779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1515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nb-NO" dirty="0"/>
              <a:t>1. Velg studieprogram</a:t>
            </a:r>
          </a:p>
        </p:txBody>
      </p:sp>
      <p:sp>
        <p:nvSpPr>
          <p:cNvPr id="5" name="Bildeforklaring: pil mot venstre 4" descr="Peker mot indikator">
            <a:extLst>
              <a:ext uri="{FF2B5EF4-FFF2-40B4-BE49-F238E27FC236}">
                <a16:creationId xmlns:a16="http://schemas.microsoft.com/office/drawing/2014/main" id="{CE56EC9D-3B1D-48AE-BBED-5D13CB9DE5BE}"/>
              </a:ext>
            </a:extLst>
          </p:cNvPr>
          <p:cNvSpPr/>
          <p:nvPr/>
        </p:nvSpPr>
        <p:spPr>
          <a:xfrm>
            <a:off x="7187184" y="3429000"/>
            <a:ext cx="4728591" cy="17145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49313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2. Finn indikator</a:t>
            </a:r>
          </a:p>
        </p:txBody>
      </p:sp>
      <p:cxnSp>
        <p:nvCxnSpPr>
          <p:cNvPr id="8" name="Rett pilkobling 7" descr="Viser riktig indikator">
            <a:extLst>
              <a:ext uri="{FF2B5EF4-FFF2-40B4-BE49-F238E27FC236}">
                <a16:creationId xmlns:a16="http://schemas.microsoft.com/office/drawing/2014/main" id="{551AE338-876B-4FFC-9ADE-9224BB57C5C2}"/>
              </a:ext>
            </a:extLst>
          </p:cNvPr>
          <p:cNvCxnSpPr>
            <a:cxnSpLocks/>
          </p:cNvCxnSpPr>
          <p:nvPr/>
        </p:nvCxnSpPr>
        <p:spPr>
          <a:xfrm>
            <a:off x="6416421" y="4313049"/>
            <a:ext cx="6477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pilkobling 6" descr="Viser riktig indikator">
            <a:extLst>
              <a:ext uri="{FF2B5EF4-FFF2-40B4-BE49-F238E27FC236}">
                <a16:creationId xmlns:a16="http://schemas.microsoft.com/office/drawing/2014/main" id="{57E0DF1B-1C5A-4779-B3E3-C59E930031AB}"/>
              </a:ext>
            </a:extLst>
          </p:cNvPr>
          <p:cNvCxnSpPr>
            <a:cxnSpLocks/>
          </p:cNvCxnSpPr>
          <p:nvPr/>
        </p:nvCxnSpPr>
        <p:spPr>
          <a:xfrm>
            <a:off x="6416421" y="4861095"/>
            <a:ext cx="6477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2471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652CB0E-7F3A-4778-9FA1-20AF9DE6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2596"/>
            <a:ext cx="9328615" cy="802888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 Undervisning og studiearbeid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FB48223-124F-4A74-B7F1-74A7B8078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65274"/>
            <a:ext cx="9580117" cy="999461"/>
          </a:xfrm>
        </p:spPr>
        <p:txBody>
          <a:bodyPr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	Studentene skal utvikle gode strategier for å tilegne seg 	ny kunnskap.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547EE1B-580B-42B1-AF5B-90F7652B8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264735"/>
            <a:ext cx="9580117" cy="4114799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Studentene skal være aktive deltagere i et læringsfellesskap med studentaktive læringsformer hvor studentene inviteres til å være med å forme læringsprosessen.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Studentene skal inviteres inn i det akademiske fellesskapet og i FoU-virksomheten rundt utdanningene.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Undervisningen skal motivere studentene for læring.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Studentenes tidsbruk skal være tilpasset studiets egenart.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Studentene skal få god tilbakemelding og oppfølging i læringsarbeidet.</a:t>
            </a:r>
            <a:endParaRPr lang="nb-NO" sz="24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6A9F7FF-B30E-4BF3-8790-B06D8352A69C}"/>
              </a:ext>
            </a:extLst>
          </p:cNvPr>
          <p:cNvSpPr/>
          <p:nvPr/>
        </p:nvSpPr>
        <p:spPr>
          <a:xfrm>
            <a:off x="11006254" y="9236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K1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947410A-BFC8-4432-8C1F-B86B1508D736}"/>
              </a:ext>
            </a:extLst>
          </p:cNvPr>
          <p:cNvSpPr/>
          <p:nvPr/>
        </p:nvSpPr>
        <p:spPr>
          <a:xfrm>
            <a:off x="11006254" y="934393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K2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7A9114B-6E98-4131-B524-D63705F34B71}"/>
              </a:ext>
            </a:extLst>
          </p:cNvPr>
          <p:cNvSpPr/>
          <p:nvPr/>
        </p:nvSpPr>
        <p:spPr>
          <a:xfrm>
            <a:off x="11006254" y="1772024"/>
            <a:ext cx="847492" cy="8028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K3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E198F70-3477-4CE3-BA8F-5BEA230A120E}"/>
              </a:ext>
            </a:extLst>
          </p:cNvPr>
          <p:cNvSpPr/>
          <p:nvPr/>
        </p:nvSpPr>
        <p:spPr>
          <a:xfrm>
            <a:off x="11006254" y="2611856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K4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5EDC439-FD6C-43DC-9050-DFEE8A3527B2}"/>
              </a:ext>
            </a:extLst>
          </p:cNvPr>
          <p:cNvSpPr/>
          <p:nvPr/>
        </p:nvSpPr>
        <p:spPr>
          <a:xfrm>
            <a:off x="11006254" y="3451688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K5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28F8090-A9A9-47D1-8AC1-D0066885B146}"/>
              </a:ext>
            </a:extLst>
          </p:cNvPr>
          <p:cNvSpPr/>
          <p:nvPr/>
        </p:nvSpPr>
        <p:spPr>
          <a:xfrm>
            <a:off x="11006254" y="429152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K6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800FF72-7E86-4066-80BF-979794D53B73}"/>
              </a:ext>
            </a:extLst>
          </p:cNvPr>
          <p:cNvSpPr/>
          <p:nvPr/>
        </p:nvSpPr>
        <p:spPr>
          <a:xfrm>
            <a:off x="11006254" y="5131352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K7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F130FD9-2F5A-48A7-9A5D-A82038314EBF}"/>
              </a:ext>
            </a:extLst>
          </p:cNvPr>
          <p:cNvSpPr/>
          <p:nvPr/>
        </p:nvSpPr>
        <p:spPr>
          <a:xfrm>
            <a:off x="11006254" y="5971184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K8</a:t>
            </a:r>
          </a:p>
        </p:txBody>
      </p:sp>
    </p:spTree>
    <p:extLst>
      <p:ext uri="{BB962C8B-B14F-4D97-AF65-F5344CB8AC3E}">
        <p14:creationId xmlns:p14="http://schemas.microsoft.com/office/powerpoint/2010/main" val="1213647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652CB0E-7F3A-4778-9FA1-20AF9DE6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2596"/>
            <a:ext cx="9920977" cy="802888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 Undervisning og studiearbeid </a:t>
            </a:r>
            <a:r>
              <a:rPr lang="nb-NO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(fortsettelse)</a:t>
            </a:r>
            <a:endParaRPr lang="nb-NO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FB48223-124F-4A74-B7F1-74A7B8078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65274"/>
            <a:ext cx="9580117" cy="999461"/>
          </a:xfrm>
        </p:spPr>
        <p:txBody>
          <a:bodyPr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	Studentene skal utvikle gode strategier for å tilegne seg 	ny kunnskap.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547EE1B-580B-42B1-AF5B-90F7652B8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264735"/>
            <a:ext cx="9580117" cy="4114799"/>
          </a:xfrm>
        </p:spPr>
        <p:txBody>
          <a:bodyPr>
            <a:noAutofit/>
          </a:bodyPr>
          <a:lstStyle/>
          <a:p>
            <a:pPr marL="514350" lvl="0" indent="-514350">
              <a:lnSpc>
                <a:spcPct val="107000"/>
              </a:lnSpc>
              <a:buFont typeface="+mj-lt"/>
              <a:buAutoNum type="arabicPeriod" startAt="6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Studentene skal oppøves i akademisk redelighet og utvikle ferdigheter i å søke, vurdere og henvise til informasjon og fagstoff i sine faglige arbeider på en etisk reflektert måte.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6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Studentene skal oppøves i å følge aktuelt lovverk, retningslinjer og allment aksepterte normer for personvern og datahåndtering.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6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Høgskolebiblioteket skal støtte studentene i læringsarbeidet.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 startAt="6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Høgskolen skal veilede studentene i valg av riktig studium.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6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Høgskolen skal gi god veiledning til studenter og ansatte om sine systemer og studieprogrammer.</a:t>
            </a:r>
          </a:p>
          <a:p>
            <a:endParaRPr lang="nb-NO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6A9F7FF-B30E-4BF3-8790-B06D8352A69C}"/>
              </a:ext>
            </a:extLst>
          </p:cNvPr>
          <p:cNvSpPr/>
          <p:nvPr/>
        </p:nvSpPr>
        <p:spPr>
          <a:xfrm>
            <a:off x="11006254" y="9236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K1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947410A-BFC8-4432-8C1F-B86B1508D736}"/>
              </a:ext>
            </a:extLst>
          </p:cNvPr>
          <p:cNvSpPr/>
          <p:nvPr/>
        </p:nvSpPr>
        <p:spPr>
          <a:xfrm>
            <a:off x="11006254" y="934393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K2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7A9114B-6E98-4131-B524-D63705F34B71}"/>
              </a:ext>
            </a:extLst>
          </p:cNvPr>
          <p:cNvSpPr/>
          <p:nvPr/>
        </p:nvSpPr>
        <p:spPr>
          <a:xfrm>
            <a:off x="11006254" y="1772024"/>
            <a:ext cx="847492" cy="8028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K3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E198F70-3477-4CE3-BA8F-5BEA230A120E}"/>
              </a:ext>
            </a:extLst>
          </p:cNvPr>
          <p:cNvSpPr/>
          <p:nvPr/>
        </p:nvSpPr>
        <p:spPr>
          <a:xfrm>
            <a:off x="11006254" y="2611856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K4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5EDC439-FD6C-43DC-9050-DFEE8A3527B2}"/>
              </a:ext>
            </a:extLst>
          </p:cNvPr>
          <p:cNvSpPr/>
          <p:nvPr/>
        </p:nvSpPr>
        <p:spPr>
          <a:xfrm>
            <a:off x="11006254" y="3451688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K5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28F8090-A9A9-47D1-8AC1-D0066885B146}"/>
              </a:ext>
            </a:extLst>
          </p:cNvPr>
          <p:cNvSpPr/>
          <p:nvPr/>
        </p:nvSpPr>
        <p:spPr>
          <a:xfrm>
            <a:off x="11006254" y="429152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K6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800FF72-7E86-4066-80BF-979794D53B73}"/>
              </a:ext>
            </a:extLst>
          </p:cNvPr>
          <p:cNvSpPr/>
          <p:nvPr/>
        </p:nvSpPr>
        <p:spPr>
          <a:xfrm>
            <a:off x="11006254" y="5131352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K7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F130FD9-2F5A-48A7-9A5D-A82038314EBF}"/>
              </a:ext>
            </a:extLst>
          </p:cNvPr>
          <p:cNvSpPr/>
          <p:nvPr/>
        </p:nvSpPr>
        <p:spPr>
          <a:xfrm>
            <a:off x="11006254" y="5971184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K8</a:t>
            </a:r>
          </a:p>
        </p:txBody>
      </p:sp>
    </p:spTree>
    <p:extLst>
      <p:ext uri="{BB962C8B-B14F-4D97-AF65-F5344CB8AC3E}">
        <p14:creationId xmlns:p14="http://schemas.microsoft.com/office/powerpoint/2010/main" val="8919485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652CB0E-7F3A-4778-9FA1-20AF9DE6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2596"/>
            <a:ext cx="9328615" cy="802888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3: Undervisning og studiearbeid </a:t>
            </a:r>
            <a:r>
              <a:rPr lang="nb-NO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(K3 i rapportmal)</a:t>
            </a:r>
            <a:endParaRPr lang="nb-NO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FB48223-124F-4A74-B7F1-74A7B8078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65274"/>
            <a:ext cx="9580117" cy="999461"/>
          </a:xfrm>
        </p:spPr>
        <p:txBody>
          <a:bodyPr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INDIKATOR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547EE1B-580B-42B1-AF5B-90F7652B8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264735"/>
            <a:ext cx="9580117" cy="4114799"/>
          </a:xfrm>
        </p:spPr>
        <p:txBody>
          <a:bodyPr>
            <a:noAutofit/>
          </a:bodyPr>
          <a:lstStyle/>
          <a:p>
            <a:r>
              <a:rPr lang="nb-NO" dirty="0"/>
              <a:t>Undervisning (</a:t>
            </a:r>
            <a:r>
              <a:rPr lang="nb-NO" dirty="0" err="1"/>
              <a:t>Sbar</a:t>
            </a:r>
            <a:r>
              <a:rPr lang="nb-NO" dirty="0"/>
              <a:t>)</a:t>
            </a:r>
          </a:p>
          <a:p>
            <a:r>
              <a:rPr lang="nb-NO" dirty="0"/>
              <a:t>Tilbakemelding og veiledning (</a:t>
            </a:r>
            <a:r>
              <a:rPr lang="nb-NO" dirty="0" err="1"/>
              <a:t>Sbar</a:t>
            </a:r>
            <a:r>
              <a:rPr lang="nb-NO" dirty="0"/>
              <a:t>)</a:t>
            </a:r>
          </a:p>
          <a:p>
            <a:r>
              <a:rPr lang="nb-NO" dirty="0"/>
              <a:t>Eget engasjement (</a:t>
            </a:r>
            <a:r>
              <a:rPr lang="nb-NO" dirty="0" err="1"/>
              <a:t>Sbar</a:t>
            </a:r>
            <a:r>
              <a:rPr lang="nb-NO" dirty="0"/>
              <a:t>)</a:t>
            </a:r>
          </a:p>
          <a:p>
            <a:endParaRPr lang="nb-NO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6A9F7FF-B30E-4BF3-8790-B06D8352A69C}"/>
              </a:ext>
            </a:extLst>
          </p:cNvPr>
          <p:cNvSpPr/>
          <p:nvPr/>
        </p:nvSpPr>
        <p:spPr>
          <a:xfrm>
            <a:off x="11006254" y="9236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K1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947410A-BFC8-4432-8C1F-B86B1508D736}"/>
              </a:ext>
            </a:extLst>
          </p:cNvPr>
          <p:cNvSpPr/>
          <p:nvPr/>
        </p:nvSpPr>
        <p:spPr>
          <a:xfrm>
            <a:off x="11006254" y="934393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K2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7A9114B-6E98-4131-B524-D63705F34B71}"/>
              </a:ext>
            </a:extLst>
          </p:cNvPr>
          <p:cNvSpPr/>
          <p:nvPr/>
        </p:nvSpPr>
        <p:spPr>
          <a:xfrm>
            <a:off x="11006254" y="1772024"/>
            <a:ext cx="847492" cy="8028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K3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E198F70-3477-4CE3-BA8F-5BEA230A120E}"/>
              </a:ext>
            </a:extLst>
          </p:cNvPr>
          <p:cNvSpPr/>
          <p:nvPr/>
        </p:nvSpPr>
        <p:spPr>
          <a:xfrm>
            <a:off x="11006254" y="2611856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K4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5EDC439-FD6C-43DC-9050-DFEE8A3527B2}"/>
              </a:ext>
            </a:extLst>
          </p:cNvPr>
          <p:cNvSpPr/>
          <p:nvPr/>
        </p:nvSpPr>
        <p:spPr>
          <a:xfrm>
            <a:off x="11006254" y="3451688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K5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28F8090-A9A9-47D1-8AC1-D0066885B146}"/>
              </a:ext>
            </a:extLst>
          </p:cNvPr>
          <p:cNvSpPr/>
          <p:nvPr/>
        </p:nvSpPr>
        <p:spPr>
          <a:xfrm>
            <a:off x="11006254" y="429152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K6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800FF72-7E86-4066-80BF-979794D53B73}"/>
              </a:ext>
            </a:extLst>
          </p:cNvPr>
          <p:cNvSpPr/>
          <p:nvPr/>
        </p:nvSpPr>
        <p:spPr>
          <a:xfrm>
            <a:off x="11006254" y="5131352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K7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F130FD9-2F5A-48A7-9A5D-A82038314EBF}"/>
              </a:ext>
            </a:extLst>
          </p:cNvPr>
          <p:cNvSpPr/>
          <p:nvPr/>
        </p:nvSpPr>
        <p:spPr>
          <a:xfrm>
            <a:off x="11006254" y="5971184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K8</a:t>
            </a:r>
          </a:p>
        </p:txBody>
      </p:sp>
    </p:spTree>
    <p:extLst>
      <p:ext uri="{BB962C8B-B14F-4D97-AF65-F5344CB8AC3E}">
        <p14:creationId xmlns:p14="http://schemas.microsoft.com/office/powerpoint/2010/main" val="23664958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68452F1-6AC7-4473-8A5F-A4585B91741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HINN prosjekt med Studieprogramledere markert</a:t>
            </a:r>
          </a:p>
        </p:txBody>
      </p:sp>
      <p:pic>
        <p:nvPicPr>
          <p:cNvPr id="5" name="Bilde 4" descr="Skjermbilde av nettside">
            <a:extLst>
              <a:ext uri="{FF2B5EF4-FFF2-40B4-BE49-F238E27FC236}">
                <a16:creationId xmlns:a16="http://schemas.microsoft.com/office/drawing/2014/main" id="{1DF68AD0-A63F-43CF-A3CF-E3982A3A1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Bildeforklaring: pil opp 3" descr="Velg arbeidsbok">
            <a:extLst>
              <a:ext uri="{FF2B5EF4-FFF2-40B4-BE49-F238E27FC236}">
                <a16:creationId xmlns:a16="http://schemas.microsoft.com/office/drawing/2014/main" id="{241A9C0C-E783-49A9-A3FA-5DD810F04008}"/>
              </a:ext>
            </a:extLst>
          </p:cNvPr>
          <p:cNvSpPr/>
          <p:nvPr/>
        </p:nvSpPr>
        <p:spPr>
          <a:xfrm rot="16200000">
            <a:off x="4501901" y="2896742"/>
            <a:ext cx="1504950" cy="3833624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47663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nb-NO" sz="3200" dirty="0"/>
              <a:t>Velg</a:t>
            </a:r>
          </a:p>
        </p:txBody>
      </p:sp>
    </p:spTree>
    <p:extLst>
      <p:ext uri="{BB962C8B-B14F-4D97-AF65-F5344CB8AC3E}">
        <p14:creationId xmlns:p14="http://schemas.microsoft.com/office/powerpoint/2010/main" val="5481299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ED92F4-1986-4BC9-BDFD-9FD2B43B4C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Studieprogramledere</a:t>
            </a:r>
          </a:p>
        </p:txBody>
      </p:sp>
      <p:pic>
        <p:nvPicPr>
          <p:cNvPr id="3" name="Bilde 2" descr="Skjermbilde av nettside">
            <a:extLst>
              <a:ext uri="{FF2B5EF4-FFF2-40B4-BE49-F238E27FC236}">
                <a16:creationId xmlns:a16="http://schemas.microsoft.com/office/drawing/2014/main" id="{6F8AB722-B388-40AC-A2BE-790E2B261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Bildeforklaring: pil mot venstre 3" descr="Velg arbeidsbok">
            <a:extLst>
              <a:ext uri="{FF2B5EF4-FFF2-40B4-BE49-F238E27FC236}">
                <a16:creationId xmlns:a16="http://schemas.microsoft.com/office/drawing/2014/main" id="{D71A22D6-D6E4-445B-8E51-D8F8C4640F75}"/>
              </a:ext>
            </a:extLst>
          </p:cNvPr>
          <p:cNvSpPr/>
          <p:nvPr/>
        </p:nvSpPr>
        <p:spPr>
          <a:xfrm>
            <a:off x="3200400" y="4270248"/>
            <a:ext cx="2895600" cy="1060704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3822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3200" dirty="0"/>
              <a:t>Velg</a:t>
            </a:r>
          </a:p>
        </p:txBody>
      </p:sp>
    </p:spTree>
    <p:extLst>
      <p:ext uri="{BB962C8B-B14F-4D97-AF65-F5344CB8AC3E}">
        <p14:creationId xmlns:p14="http://schemas.microsoft.com/office/powerpoint/2010/main" val="3794458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>
            <a:extLst>
              <a:ext uri="{FF2B5EF4-FFF2-40B4-BE49-F238E27FC236}">
                <a16:creationId xmlns:a16="http://schemas.microsoft.com/office/drawing/2014/main" id="{03CEBB57-FB32-4F2A-A4D3-0466754235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Velg studieprogram </a:t>
            </a:r>
            <a:r>
              <a:rPr lang="nb-NO" dirty="0" err="1"/>
              <a:t>studiebarometeret</a:t>
            </a:r>
            <a:endParaRPr lang="nb-NO" dirty="0"/>
          </a:p>
        </p:txBody>
      </p:sp>
      <p:pic>
        <p:nvPicPr>
          <p:cNvPr id="3" name="Bilde 2" descr="Skjermbilde av nettside">
            <a:extLst>
              <a:ext uri="{FF2B5EF4-FFF2-40B4-BE49-F238E27FC236}">
                <a16:creationId xmlns:a16="http://schemas.microsoft.com/office/drawing/2014/main" id="{9DEB6967-A859-4571-9AD5-130F85A9D5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Bildeforklaring: pil mot venstre 3" descr="Velg studieprogram">
            <a:extLst>
              <a:ext uri="{FF2B5EF4-FFF2-40B4-BE49-F238E27FC236}">
                <a16:creationId xmlns:a16="http://schemas.microsoft.com/office/drawing/2014/main" id="{FBCD0F29-E943-4643-9F22-693F4BE97664}"/>
              </a:ext>
            </a:extLst>
          </p:cNvPr>
          <p:cNvSpPr/>
          <p:nvPr/>
        </p:nvSpPr>
        <p:spPr>
          <a:xfrm>
            <a:off x="4846320" y="1042416"/>
            <a:ext cx="3621024" cy="1307592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3822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2600" dirty="0"/>
              <a:t>1. Velg studieprogram</a:t>
            </a:r>
          </a:p>
        </p:txBody>
      </p:sp>
    </p:spTree>
    <p:extLst>
      <p:ext uri="{BB962C8B-B14F-4D97-AF65-F5344CB8AC3E}">
        <p14:creationId xmlns:p14="http://schemas.microsoft.com/office/powerpoint/2010/main" val="3423816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6D56F1D-D0FF-4BDD-9DA9-4935D4FD7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Hva trenger du?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037DBC-B434-4C17-B0A6-C43A86284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944293" cy="4351338"/>
          </a:xfrm>
        </p:spPr>
        <p:txBody>
          <a:bodyPr>
            <a:normAutofit fontScale="85000" lnSpcReduction="20000"/>
          </a:bodyPr>
          <a:lstStyle/>
          <a:p>
            <a:r>
              <a:rPr lang="nb-NO" dirty="0" err="1"/>
              <a:t>Emneansvarliges</a:t>
            </a:r>
            <a:r>
              <a:rPr lang="nb-NO" dirty="0"/>
              <a:t> rapport</a:t>
            </a:r>
          </a:p>
          <a:p>
            <a:r>
              <a:rPr lang="nb-NO" dirty="0"/>
              <a:t>PDF av Studiebarometeret/ Studiestartundersøkelsen og/eller Tableau</a:t>
            </a:r>
          </a:p>
          <a:p>
            <a:pPr lvl="1"/>
            <a:r>
              <a:rPr lang="nb-NO" dirty="0"/>
              <a:t>Studiebarometeret utsendt via prodekan</a:t>
            </a:r>
          </a:p>
          <a:p>
            <a:pPr lvl="1"/>
            <a:r>
              <a:rPr lang="nb-NO" dirty="0">
                <a:hlinkClick r:id="rId2"/>
              </a:rPr>
              <a:t>Studiestartundersøkelsen ligger på nettsidene</a:t>
            </a:r>
            <a:endParaRPr lang="nb-NO" dirty="0"/>
          </a:p>
          <a:p>
            <a:r>
              <a:rPr lang="nb-NO" dirty="0"/>
              <a:t>Tableau (</a:t>
            </a:r>
            <a:r>
              <a:rPr lang="nb-NO" dirty="0">
                <a:hlinkClick r:id="rId3"/>
              </a:rPr>
              <a:t>innlogging</a:t>
            </a:r>
            <a:r>
              <a:rPr lang="nb-NO" dirty="0"/>
              <a:t>)</a:t>
            </a:r>
          </a:p>
          <a:p>
            <a:pPr lvl="1"/>
            <a:r>
              <a:rPr lang="nb-NO" dirty="0"/>
              <a:t>PowerPoint som viser uthenting av data fra Tableau (foreløpig fra 2022)</a:t>
            </a:r>
          </a:p>
          <a:p>
            <a:pPr lvl="1"/>
            <a:r>
              <a:rPr lang="nb-NO" dirty="0"/>
              <a:t>Tableau (Studieprogramledere) innstilt riktig</a:t>
            </a:r>
          </a:p>
          <a:p>
            <a:pPr lvl="1"/>
            <a:endParaRPr lang="nb-NO" dirty="0"/>
          </a:p>
          <a:p>
            <a:r>
              <a:rPr lang="nb-NO" dirty="0"/>
              <a:t>Kvalitetsområdene (</a:t>
            </a:r>
            <a:r>
              <a:rPr lang="nb-NO" dirty="0">
                <a:hlinkClick r:id="rId4"/>
              </a:rPr>
              <a:t>på nettsiden</a:t>
            </a:r>
            <a:r>
              <a:rPr lang="nb-NO" dirty="0"/>
              <a:t>)</a:t>
            </a:r>
          </a:p>
          <a:p>
            <a:endParaRPr lang="nb-NO" dirty="0"/>
          </a:p>
          <a:p>
            <a:r>
              <a:rPr lang="nb-NO" dirty="0"/>
              <a:t>Det er også utviklet noen ressurssider (</a:t>
            </a:r>
            <a:r>
              <a:rPr lang="nb-NO" dirty="0">
                <a:hlinkClick r:id="rId5"/>
              </a:rPr>
              <a:t>på nettsiden</a:t>
            </a:r>
            <a:r>
              <a:rPr lang="nb-NO" dirty="0"/>
              <a:t>)</a:t>
            </a:r>
          </a:p>
        </p:txBody>
      </p:sp>
      <p:sp>
        <p:nvSpPr>
          <p:cNvPr id="4" name="Høyre klammeparentes 3">
            <a:extLst>
              <a:ext uri="{FF2B5EF4-FFF2-40B4-BE49-F238E27FC236}">
                <a16:creationId xmlns:a16="http://schemas.microsoft.com/office/drawing/2014/main" id="{69E94B22-7789-4E79-BAD3-0D11C17FF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32130" y="1977656"/>
            <a:ext cx="378570" cy="3251569"/>
          </a:xfrm>
          <a:prstGeom prst="rightBrac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Høyre klammeparentes 4">
            <a:extLst>
              <a:ext uri="{FF2B5EF4-FFF2-40B4-BE49-F238E27FC236}">
                <a16:creationId xmlns:a16="http://schemas.microsoft.com/office/drawing/2014/main" id="{E688BE66-0FDB-42BE-8712-3A18AD583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032129" y="5332679"/>
            <a:ext cx="373029" cy="1123395"/>
          </a:xfrm>
          <a:prstGeom prst="rightBrace">
            <a:avLst/>
          </a:prstGeom>
          <a:ln w="38100">
            <a:solidFill>
              <a:srgbClr val="4FC34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3A3A1D9-46EE-421C-A6C3-25DEFA40910D}"/>
              </a:ext>
            </a:extLst>
          </p:cNvPr>
          <p:cNvSpPr txBox="1"/>
          <p:nvPr/>
        </p:nvSpPr>
        <p:spPr>
          <a:xfrm>
            <a:off x="9771321" y="3258899"/>
            <a:ext cx="142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>
                <a:solidFill>
                  <a:schemeClr val="accent2">
                    <a:lumMod val="75000"/>
                  </a:schemeClr>
                </a:solidFill>
              </a:rPr>
              <a:t>MÅ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7053329F-27EB-4734-A2E9-A8EA21D76E25}"/>
              </a:ext>
            </a:extLst>
          </p:cNvPr>
          <p:cNvSpPr txBox="1"/>
          <p:nvPr/>
        </p:nvSpPr>
        <p:spPr>
          <a:xfrm>
            <a:off x="9771321" y="5514339"/>
            <a:ext cx="1421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>
                <a:solidFill>
                  <a:srgbClr val="056730"/>
                </a:solidFill>
              </a:rPr>
              <a:t>KAN</a:t>
            </a:r>
          </a:p>
        </p:txBody>
      </p:sp>
    </p:spTree>
    <p:extLst>
      <p:ext uri="{BB962C8B-B14F-4D97-AF65-F5344CB8AC3E}">
        <p14:creationId xmlns:p14="http://schemas.microsoft.com/office/powerpoint/2010/main" val="1869573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DE0916-A2CB-4C69-8525-94EEFD82E3A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Studiebarometeret</a:t>
            </a:r>
          </a:p>
        </p:txBody>
      </p:sp>
      <p:pic>
        <p:nvPicPr>
          <p:cNvPr id="3" name="Bilde 2" descr="Skjermbilde av nettside">
            <a:extLst>
              <a:ext uri="{FF2B5EF4-FFF2-40B4-BE49-F238E27FC236}">
                <a16:creationId xmlns:a16="http://schemas.microsoft.com/office/drawing/2014/main" id="{4ECEC31C-6C15-4F49-9D81-9A25AFCA3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Bildeforklaring: pil mot venstre 3" descr="Finn indikator">
            <a:extLst>
              <a:ext uri="{FF2B5EF4-FFF2-40B4-BE49-F238E27FC236}">
                <a16:creationId xmlns:a16="http://schemas.microsoft.com/office/drawing/2014/main" id="{BCE67BD6-03F7-4776-983D-E0B90BCD2A25}"/>
              </a:ext>
            </a:extLst>
          </p:cNvPr>
          <p:cNvSpPr/>
          <p:nvPr/>
        </p:nvSpPr>
        <p:spPr>
          <a:xfrm>
            <a:off x="6450505" y="2968183"/>
            <a:ext cx="3357352" cy="17145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742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2. Finn indikator</a:t>
            </a:r>
          </a:p>
        </p:txBody>
      </p:sp>
      <p:cxnSp>
        <p:nvCxnSpPr>
          <p:cNvPr id="5" name="Rett pilkobling 4" descr="Pil mot indikator">
            <a:extLst>
              <a:ext uri="{FF2B5EF4-FFF2-40B4-BE49-F238E27FC236}">
                <a16:creationId xmlns:a16="http://schemas.microsoft.com/office/drawing/2014/main" id="{FE0C2E74-70F1-41B0-B45B-96746668AA6F}"/>
              </a:ext>
            </a:extLst>
          </p:cNvPr>
          <p:cNvCxnSpPr>
            <a:cxnSpLocks/>
          </p:cNvCxnSpPr>
          <p:nvPr/>
        </p:nvCxnSpPr>
        <p:spPr>
          <a:xfrm>
            <a:off x="5448300" y="4522602"/>
            <a:ext cx="6477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 descr="Pil mot indikator">
            <a:extLst>
              <a:ext uri="{FF2B5EF4-FFF2-40B4-BE49-F238E27FC236}">
                <a16:creationId xmlns:a16="http://schemas.microsoft.com/office/drawing/2014/main" id="{4C6F1027-CD9C-4A3F-8E34-6E319D08D375}"/>
              </a:ext>
            </a:extLst>
          </p:cNvPr>
          <p:cNvCxnSpPr>
            <a:cxnSpLocks/>
          </p:cNvCxnSpPr>
          <p:nvPr/>
        </p:nvCxnSpPr>
        <p:spPr>
          <a:xfrm>
            <a:off x="5448300" y="4053051"/>
            <a:ext cx="6477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pilkobling 6" descr="Pil mot indikator">
            <a:extLst>
              <a:ext uri="{FF2B5EF4-FFF2-40B4-BE49-F238E27FC236}">
                <a16:creationId xmlns:a16="http://schemas.microsoft.com/office/drawing/2014/main" id="{41D130A4-FE38-44FB-AF0C-E7562052416B}"/>
              </a:ext>
            </a:extLst>
          </p:cNvPr>
          <p:cNvCxnSpPr>
            <a:cxnSpLocks/>
          </p:cNvCxnSpPr>
          <p:nvPr/>
        </p:nvCxnSpPr>
        <p:spPr>
          <a:xfrm>
            <a:off x="5448300" y="2084202"/>
            <a:ext cx="6477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854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652CB0E-7F3A-4778-9FA1-20AF9DE6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2595"/>
            <a:ext cx="9328615" cy="802889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 Studentenes læringsutbytte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FB48223-124F-4A74-B7F1-74A7B8078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25484"/>
            <a:ext cx="9580117" cy="1585817"/>
          </a:xfrm>
        </p:spPr>
        <p:txBody>
          <a:bodyPr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	Høgskolen skal tilby utdanning med effektiv gjennomføring 	og godt samsvar mellom læringsutbyttebeskrivelser og 	undervisning, veiledning og vurdering.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547EE1B-580B-42B1-AF5B-90F7652B8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611857"/>
            <a:ext cx="9580117" cy="3767678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Høgskolen skal ha god gjennomstrømning på studier i alle tre sykluser.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Læringsutbyttebeskrivelsene skal være dekkende og relevante, og styrende for studentenes sluttkompetanse.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Høgskolen skal ha høy kvalitet i vurderingsarbeidet.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Høgskolen skal informere tydelig om frister.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Høgskolen skal gi god informasjon om vurderingsordningene.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Høgskolen skal tidlig ta initiativ i forhold til studenter som får forsinkelser i sine studieløp.</a:t>
            </a:r>
          </a:p>
          <a:p>
            <a:endParaRPr lang="nb-NO" sz="24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6A9F7FF-B30E-4BF3-8790-B06D8352A69C}"/>
              </a:ext>
            </a:extLst>
          </p:cNvPr>
          <p:cNvSpPr/>
          <p:nvPr/>
        </p:nvSpPr>
        <p:spPr>
          <a:xfrm>
            <a:off x="11006254" y="9236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K1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947410A-BFC8-4432-8C1F-B86B1508D736}"/>
              </a:ext>
            </a:extLst>
          </p:cNvPr>
          <p:cNvSpPr/>
          <p:nvPr/>
        </p:nvSpPr>
        <p:spPr>
          <a:xfrm>
            <a:off x="11006254" y="934393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K2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7A9114B-6E98-4131-B524-D63705F34B71}"/>
              </a:ext>
            </a:extLst>
          </p:cNvPr>
          <p:cNvSpPr/>
          <p:nvPr/>
        </p:nvSpPr>
        <p:spPr>
          <a:xfrm>
            <a:off x="11006254" y="1772024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K3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E198F70-3477-4CE3-BA8F-5BEA230A120E}"/>
              </a:ext>
            </a:extLst>
          </p:cNvPr>
          <p:cNvSpPr/>
          <p:nvPr/>
        </p:nvSpPr>
        <p:spPr>
          <a:xfrm>
            <a:off x="11006254" y="2611856"/>
            <a:ext cx="847492" cy="8028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K4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5EDC439-FD6C-43DC-9050-DFEE8A3527B2}"/>
              </a:ext>
            </a:extLst>
          </p:cNvPr>
          <p:cNvSpPr/>
          <p:nvPr/>
        </p:nvSpPr>
        <p:spPr>
          <a:xfrm>
            <a:off x="11006254" y="3451688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K5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28F8090-A9A9-47D1-8AC1-D0066885B146}"/>
              </a:ext>
            </a:extLst>
          </p:cNvPr>
          <p:cNvSpPr/>
          <p:nvPr/>
        </p:nvSpPr>
        <p:spPr>
          <a:xfrm>
            <a:off x="11006254" y="429152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K6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800FF72-7E86-4066-80BF-979794D53B73}"/>
              </a:ext>
            </a:extLst>
          </p:cNvPr>
          <p:cNvSpPr/>
          <p:nvPr/>
        </p:nvSpPr>
        <p:spPr>
          <a:xfrm>
            <a:off x="11006254" y="5131352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K7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F130FD9-2F5A-48A7-9A5D-A82038314EBF}"/>
              </a:ext>
            </a:extLst>
          </p:cNvPr>
          <p:cNvSpPr/>
          <p:nvPr/>
        </p:nvSpPr>
        <p:spPr>
          <a:xfrm>
            <a:off x="11006254" y="5971184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K8</a:t>
            </a:r>
          </a:p>
        </p:txBody>
      </p:sp>
    </p:spTree>
    <p:extLst>
      <p:ext uri="{BB962C8B-B14F-4D97-AF65-F5344CB8AC3E}">
        <p14:creationId xmlns:p14="http://schemas.microsoft.com/office/powerpoint/2010/main" val="13756447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652CB0E-7F3A-4778-9FA1-20AF9DE6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2595"/>
            <a:ext cx="9328615" cy="802889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4: Studentenes læringsutbytte </a:t>
            </a:r>
            <a:r>
              <a:rPr lang="nb-NO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(K4 i rapportmal)</a:t>
            </a:r>
            <a:endParaRPr lang="nb-NO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FB48223-124F-4A74-B7F1-74A7B8078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25484"/>
            <a:ext cx="9580117" cy="1585817"/>
          </a:xfrm>
        </p:spPr>
        <p:txBody>
          <a:bodyPr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INDIKATOR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547EE1B-580B-42B1-AF5B-90F7652B8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611857"/>
            <a:ext cx="9580117" cy="3767678"/>
          </a:xfrm>
        </p:spPr>
        <p:txBody>
          <a:bodyPr>
            <a:noAutofit/>
          </a:bodyPr>
          <a:lstStyle/>
          <a:p>
            <a:r>
              <a:rPr lang="nb-NO" sz="2400" dirty="0"/>
              <a:t>Gjennomstrømming studieprogram (T)</a:t>
            </a:r>
          </a:p>
          <a:p>
            <a:r>
              <a:rPr lang="nb-NO" sz="2400" dirty="0"/>
              <a:t>Frafall studieprogram (T)</a:t>
            </a:r>
          </a:p>
          <a:p>
            <a:r>
              <a:rPr lang="nb-NO" sz="2400" dirty="0"/>
              <a:t>Strykprosent studieprogram (T)</a:t>
            </a:r>
          </a:p>
          <a:p>
            <a:r>
              <a:rPr lang="nb-NO" sz="2400" dirty="0"/>
              <a:t>Antall kvalifikasjoner (T)</a:t>
            </a:r>
          </a:p>
          <a:p>
            <a:r>
              <a:rPr lang="nb-NO" sz="2400" dirty="0"/>
              <a:t>Vurderingsformer (</a:t>
            </a:r>
            <a:r>
              <a:rPr lang="nb-NO" sz="2400" dirty="0" err="1"/>
              <a:t>Sbar</a:t>
            </a:r>
            <a:r>
              <a:rPr lang="nb-NO" sz="2400" dirty="0"/>
              <a:t>)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6A9F7FF-B30E-4BF3-8790-B06D8352A69C}"/>
              </a:ext>
            </a:extLst>
          </p:cNvPr>
          <p:cNvSpPr/>
          <p:nvPr/>
        </p:nvSpPr>
        <p:spPr>
          <a:xfrm>
            <a:off x="11006254" y="9236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K1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947410A-BFC8-4432-8C1F-B86B1508D736}"/>
              </a:ext>
            </a:extLst>
          </p:cNvPr>
          <p:cNvSpPr/>
          <p:nvPr/>
        </p:nvSpPr>
        <p:spPr>
          <a:xfrm>
            <a:off x="11006254" y="934393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K2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7A9114B-6E98-4131-B524-D63705F34B71}"/>
              </a:ext>
            </a:extLst>
          </p:cNvPr>
          <p:cNvSpPr/>
          <p:nvPr/>
        </p:nvSpPr>
        <p:spPr>
          <a:xfrm>
            <a:off x="11006254" y="1772024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K3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E198F70-3477-4CE3-BA8F-5BEA230A120E}"/>
              </a:ext>
            </a:extLst>
          </p:cNvPr>
          <p:cNvSpPr/>
          <p:nvPr/>
        </p:nvSpPr>
        <p:spPr>
          <a:xfrm>
            <a:off x="11006254" y="2611856"/>
            <a:ext cx="847492" cy="8028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K4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5EDC439-FD6C-43DC-9050-DFEE8A3527B2}"/>
              </a:ext>
            </a:extLst>
          </p:cNvPr>
          <p:cNvSpPr/>
          <p:nvPr/>
        </p:nvSpPr>
        <p:spPr>
          <a:xfrm>
            <a:off x="11006254" y="3451688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K5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28F8090-A9A9-47D1-8AC1-D0066885B146}"/>
              </a:ext>
            </a:extLst>
          </p:cNvPr>
          <p:cNvSpPr/>
          <p:nvPr/>
        </p:nvSpPr>
        <p:spPr>
          <a:xfrm>
            <a:off x="11006254" y="429152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K6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800FF72-7E86-4066-80BF-979794D53B73}"/>
              </a:ext>
            </a:extLst>
          </p:cNvPr>
          <p:cNvSpPr/>
          <p:nvPr/>
        </p:nvSpPr>
        <p:spPr>
          <a:xfrm>
            <a:off x="11006254" y="5131352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K7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F130FD9-2F5A-48A7-9A5D-A82038314EBF}"/>
              </a:ext>
            </a:extLst>
          </p:cNvPr>
          <p:cNvSpPr/>
          <p:nvPr/>
        </p:nvSpPr>
        <p:spPr>
          <a:xfrm>
            <a:off x="11006254" y="5971184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K8</a:t>
            </a:r>
          </a:p>
        </p:txBody>
      </p:sp>
    </p:spTree>
    <p:extLst>
      <p:ext uri="{BB962C8B-B14F-4D97-AF65-F5344CB8AC3E}">
        <p14:creationId xmlns:p14="http://schemas.microsoft.com/office/powerpoint/2010/main" val="413714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574AA547-B94B-4FAF-AEE6-9C958E7E444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Gjennomstrømming</a:t>
            </a:r>
          </a:p>
        </p:txBody>
      </p:sp>
      <p:pic>
        <p:nvPicPr>
          <p:cNvPr id="3" name="Bilde 2" descr="Skjermbilde av nettside">
            <a:extLst>
              <a:ext uri="{FF2B5EF4-FFF2-40B4-BE49-F238E27FC236}">
                <a16:creationId xmlns:a16="http://schemas.microsoft.com/office/drawing/2014/main" id="{9DEB6967-A859-4571-9AD5-130F85A9D5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3" r="15923"/>
          <a:stretch/>
        </p:blipFill>
        <p:spPr>
          <a:xfrm>
            <a:off x="3882570" y="15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Ellipse 16" descr="Marker fane som skal velges">
            <a:extLst>
              <a:ext uri="{FF2B5EF4-FFF2-40B4-BE49-F238E27FC236}">
                <a16:creationId xmlns:a16="http://schemas.microsoft.com/office/drawing/2014/main" id="{59796E1E-DA08-4163-B887-A8A52714118B}"/>
              </a:ext>
            </a:extLst>
          </p:cNvPr>
          <p:cNvSpPr/>
          <p:nvPr/>
        </p:nvSpPr>
        <p:spPr>
          <a:xfrm>
            <a:off x="7932638" y="1155436"/>
            <a:ext cx="1498451" cy="38628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ekstSylinder 1">
            <a:extLst>
              <a:ext uri="{FF2B5EF4-FFF2-40B4-BE49-F238E27FC236}">
                <a16:creationId xmlns:a16="http://schemas.microsoft.com/office/drawing/2014/main" id="{0B0FAD58-9470-46D4-8F10-793921DB8E0D}"/>
              </a:ext>
            </a:extLst>
          </p:cNvPr>
          <p:cNvSpPr txBox="1"/>
          <p:nvPr/>
        </p:nvSpPr>
        <p:spPr>
          <a:xfrm>
            <a:off x="214686" y="2151727"/>
            <a:ext cx="3959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Indikatoren «Gjennomstrømming» under K4 finner du under fanen «Gjennomstrømming»</a:t>
            </a:r>
          </a:p>
        </p:txBody>
      </p:sp>
    </p:spTree>
    <p:extLst>
      <p:ext uri="{BB962C8B-B14F-4D97-AF65-F5344CB8AC3E}">
        <p14:creationId xmlns:p14="http://schemas.microsoft.com/office/powerpoint/2010/main" val="4239412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9DB41E-266A-471C-89A2-C3360A7350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Gjennomstrømming 2</a:t>
            </a:r>
          </a:p>
        </p:txBody>
      </p:sp>
      <p:pic>
        <p:nvPicPr>
          <p:cNvPr id="3" name="Bilde 2" descr="Skjermbilde av nettside">
            <a:extLst>
              <a:ext uri="{FF2B5EF4-FFF2-40B4-BE49-F238E27FC236}">
                <a16:creationId xmlns:a16="http://schemas.microsoft.com/office/drawing/2014/main" id="{59E38C78-949A-4505-83F9-0406B78B2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Bildeforklaring: pil mot venstre 3" descr="Forklarer tabell gjennomstrømming og hvordan du henter ut riktig tall">
            <a:extLst>
              <a:ext uri="{FF2B5EF4-FFF2-40B4-BE49-F238E27FC236}">
                <a16:creationId xmlns:a16="http://schemas.microsoft.com/office/drawing/2014/main" id="{260CE528-4289-427E-8B3A-335BFC8460CC}"/>
              </a:ext>
            </a:extLst>
          </p:cNvPr>
          <p:cNvSpPr/>
          <p:nvPr/>
        </p:nvSpPr>
        <p:spPr>
          <a:xfrm>
            <a:off x="8152385" y="1573619"/>
            <a:ext cx="3724182" cy="4678325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742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Finn indikator «gjennomstrømming»</a:t>
            </a:r>
          </a:p>
          <a:p>
            <a:pPr algn="ctr"/>
            <a:endParaRPr lang="nb-NO" dirty="0"/>
          </a:p>
          <a:p>
            <a:pPr algn="ctr"/>
            <a:r>
              <a:rPr lang="nb-NO" dirty="0"/>
              <a:t>Se sjette semester (BA) og fjerde semester (MA)</a:t>
            </a:r>
          </a:p>
          <a:p>
            <a:pPr algn="ctr"/>
            <a:endParaRPr lang="nb-NO" dirty="0"/>
          </a:p>
          <a:p>
            <a:pPr algn="ctr"/>
            <a:r>
              <a:rPr lang="nb-NO" dirty="0"/>
              <a:t>(frafall og gjennomstrømming tar utgangspunkt i startår og skal gjelde kull som ble ferdig etter normert tid våren i rapporteringsåret)</a:t>
            </a:r>
          </a:p>
          <a:p>
            <a:pPr algn="ctr"/>
            <a:endParaRPr lang="nb-NO" dirty="0"/>
          </a:p>
          <a:p>
            <a:pPr algn="ctr"/>
            <a:r>
              <a:rPr lang="nb-NO" dirty="0"/>
              <a:t>Husk riktig studieprogram.</a:t>
            </a:r>
          </a:p>
          <a:p>
            <a:pPr algn="ctr"/>
            <a:endParaRPr lang="nb-NO" dirty="0"/>
          </a:p>
        </p:txBody>
      </p:sp>
      <p:sp>
        <p:nvSpPr>
          <p:cNvPr id="5" name="Ellipse 4" descr="Markerer startår eksempel">
            <a:extLst>
              <a:ext uri="{FF2B5EF4-FFF2-40B4-BE49-F238E27FC236}">
                <a16:creationId xmlns:a16="http://schemas.microsoft.com/office/drawing/2014/main" id="{A6B14990-B8ED-439C-A5CD-36801CEBFE80}"/>
              </a:ext>
            </a:extLst>
          </p:cNvPr>
          <p:cNvSpPr/>
          <p:nvPr/>
        </p:nvSpPr>
        <p:spPr>
          <a:xfrm>
            <a:off x="-21266" y="2846461"/>
            <a:ext cx="720000" cy="720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Ellipse 5" descr="Markerer gjennomstrømming som eksempel">
            <a:extLst>
              <a:ext uri="{FF2B5EF4-FFF2-40B4-BE49-F238E27FC236}">
                <a16:creationId xmlns:a16="http://schemas.microsoft.com/office/drawing/2014/main" id="{E917EA84-8B02-4044-9CFA-3B28A9EED4D8}"/>
              </a:ext>
            </a:extLst>
          </p:cNvPr>
          <p:cNvSpPr/>
          <p:nvPr/>
        </p:nvSpPr>
        <p:spPr>
          <a:xfrm>
            <a:off x="5574944" y="3127274"/>
            <a:ext cx="576000" cy="540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786184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64F5AF29-260A-434E-8F9D-18584EFF1C7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Studenter fullføring og frafall</a:t>
            </a:r>
          </a:p>
        </p:txBody>
      </p:sp>
      <p:sp useBgFill="1">
        <p:nvSpPr>
          <p:cNvPr id="26" name="Rectangle 21" descr="Forklaring indikator frafall og antall kvalfikasjoner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Bilde 2" descr="Skjermbilde av nettside">
            <a:extLst>
              <a:ext uri="{FF2B5EF4-FFF2-40B4-BE49-F238E27FC236}">
                <a16:creationId xmlns:a16="http://schemas.microsoft.com/office/drawing/2014/main" id="{9DEB6967-A859-4571-9AD5-130F85A9D5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0637" y="16"/>
            <a:ext cx="9669642" cy="6857990"/>
          </a:xfrm>
          <a:prstGeom prst="rect">
            <a:avLst/>
          </a:prstGeom>
        </p:spPr>
      </p:pic>
      <p:sp>
        <p:nvSpPr>
          <p:cNvPr id="27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kstSylinder 1" descr="Forklarer hva du skal gjøre ">
            <a:extLst>
              <a:ext uri="{FF2B5EF4-FFF2-40B4-BE49-F238E27FC236}">
                <a16:creationId xmlns:a16="http://schemas.microsoft.com/office/drawing/2014/main" id="{0B0FAD58-9470-46D4-8F10-793921DB8E0D}"/>
              </a:ext>
            </a:extLst>
          </p:cNvPr>
          <p:cNvSpPr txBox="1"/>
          <p:nvPr/>
        </p:nvSpPr>
        <p:spPr>
          <a:xfrm>
            <a:off x="7541885" y="0"/>
            <a:ext cx="4649753" cy="6857984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Indikatorene</a:t>
            </a:r>
            <a:r>
              <a:rPr lang="en-US" sz="2800" dirty="0"/>
              <a:t>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«</a:t>
            </a:r>
            <a:r>
              <a:rPr lang="en-US" sz="2800" dirty="0" err="1"/>
              <a:t>frafall</a:t>
            </a:r>
            <a:r>
              <a:rPr lang="en-US" sz="2800" dirty="0"/>
              <a:t> </a:t>
            </a:r>
            <a:r>
              <a:rPr lang="en-US" sz="2800" dirty="0" err="1"/>
              <a:t>studieprogram</a:t>
            </a:r>
            <a:r>
              <a:rPr lang="en-US" sz="2800" dirty="0"/>
              <a:t>» og «</a:t>
            </a:r>
            <a:r>
              <a:rPr lang="en-US" sz="2800" dirty="0" err="1"/>
              <a:t>antall</a:t>
            </a:r>
            <a:r>
              <a:rPr lang="en-US" sz="2800" dirty="0"/>
              <a:t> </a:t>
            </a:r>
            <a:r>
              <a:rPr lang="en-US" sz="2800" dirty="0" err="1"/>
              <a:t>kvalifikasjoner</a:t>
            </a:r>
            <a:r>
              <a:rPr lang="en-US" sz="2800" dirty="0"/>
              <a:t> » under K4 </a:t>
            </a:r>
            <a:r>
              <a:rPr lang="en-US" sz="2800" dirty="0" err="1"/>
              <a:t>finner</a:t>
            </a:r>
            <a:r>
              <a:rPr lang="en-US" sz="2800" dirty="0"/>
              <a:t> du under </a:t>
            </a:r>
            <a:r>
              <a:rPr lang="en-US" sz="2800" dirty="0" err="1"/>
              <a:t>fanen</a:t>
            </a:r>
            <a:r>
              <a:rPr lang="en-US" sz="2800" dirty="0"/>
              <a:t> «</a:t>
            </a:r>
            <a:r>
              <a:rPr lang="en-US" sz="2800" dirty="0" err="1"/>
              <a:t>Studenter</a:t>
            </a:r>
            <a:r>
              <a:rPr lang="en-US" sz="2800" dirty="0"/>
              <a:t> – </a:t>
            </a:r>
            <a:r>
              <a:rPr lang="en-US" sz="2800" dirty="0" err="1"/>
              <a:t>fullføring</a:t>
            </a:r>
            <a:r>
              <a:rPr lang="en-US" sz="2800" dirty="0"/>
              <a:t> og </a:t>
            </a:r>
            <a:r>
              <a:rPr lang="en-US" sz="2800" dirty="0" err="1"/>
              <a:t>frafall</a:t>
            </a:r>
            <a:r>
              <a:rPr lang="en-US" sz="2800" dirty="0"/>
              <a:t>»</a:t>
            </a:r>
          </a:p>
        </p:txBody>
      </p:sp>
      <p:sp>
        <p:nvSpPr>
          <p:cNvPr id="17" name="Ellipse 16" descr="Markerer hvilken fane du skal velge">
            <a:extLst>
              <a:ext uri="{FF2B5EF4-FFF2-40B4-BE49-F238E27FC236}">
                <a16:creationId xmlns:a16="http://schemas.microsoft.com/office/drawing/2014/main" id="{59796E1E-DA08-4163-B887-A8A52714118B}"/>
              </a:ext>
            </a:extLst>
          </p:cNvPr>
          <p:cNvSpPr/>
          <p:nvPr/>
        </p:nvSpPr>
        <p:spPr>
          <a:xfrm>
            <a:off x="862314" y="1059741"/>
            <a:ext cx="1535988" cy="40755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4459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B81E2DB-87CC-4358-8DBB-C80B0B2696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Studenter fullføring og frafall 2</a:t>
            </a:r>
          </a:p>
        </p:txBody>
      </p:sp>
      <p:sp useBgFill="1">
        <p:nvSpPr>
          <p:cNvPr id="26" name="Rectangle 21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3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Bilde 4" descr="Skjermbilde av nettside">
            <a:extLst>
              <a:ext uri="{FF2B5EF4-FFF2-40B4-BE49-F238E27FC236}">
                <a16:creationId xmlns:a16="http://schemas.microsoft.com/office/drawing/2014/main" id="{BECC10E0-940F-4A04-85F3-DBDC0086E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Ellipse 16" descr="Marker hvilken fane du skal velge">
            <a:extLst>
              <a:ext uri="{FF2B5EF4-FFF2-40B4-BE49-F238E27FC236}">
                <a16:creationId xmlns:a16="http://schemas.microsoft.com/office/drawing/2014/main" id="{59796E1E-DA08-4163-B887-A8A52714118B}"/>
              </a:ext>
            </a:extLst>
          </p:cNvPr>
          <p:cNvSpPr/>
          <p:nvPr/>
        </p:nvSpPr>
        <p:spPr>
          <a:xfrm>
            <a:off x="893137" y="1059735"/>
            <a:ext cx="1535988" cy="40755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Bildeforklaring: pil mot venstre 8" descr="Finn indikator antall kvalifikasjoner">
            <a:extLst>
              <a:ext uri="{FF2B5EF4-FFF2-40B4-BE49-F238E27FC236}">
                <a16:creationId xmlns:a16="http://schemas.microsoft.com/office/drawing/2014/main" id="{96639C11-F0CC-477E-878D-C6C53189E460}"/>
              </a:ext>
            </a:extLst>
          </p:cNvPr>
          <p:cNvSpPr/>
          <p:nvPr/>
        </p:nvSpPr>
        <p:spPr>
          <a:xfrm>
            <a:off x="7152924" y="1948786"/>
            <a:ext cx="3357352" cy="17145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742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Finn indikator «antall kvalifikasjoner»</a:t>
            </a:r>
          </a:p>
        </p:txBody>
      </p:sp>
      <p:cxnSp>
        <p:nvCxnSpPr>
          <p:cNvPr id="10" name="Rett pilkobling 9" descr="Pil mot riktig startår i eksempel">
            <a:extLst>
              <a:ext uri="{FF2B5EF4-FFF2-40B4-BE49-F238E27FC236}">
                <a16:creationId xmlns:a16="http://schemas.microsoft.com/office/drawing/2014/main" id="{764B8861-1588-44F2-88DF-B28468E7CB45}"/>
              </a:ext>
            </a:extLst>
          </p:cNvPr>
          <p:cNvCxnSpPr>
            <a:cxnSpLocks/>
          </p:cNvCxnSpPr>
          <p:nvPr/>
        </p:nvCxnSpPr>
        <p:spPr>
          <a:xfrm>
            <a:off x="6256375" y="6162231"/>
            <a:ext cx="6477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ildeforklaring: pil mot venstre 10" descr="Finn indikator frafall">
            <a:extLst>
              <a:ext uri="{FF2B5EF4-FFF2-40B4-BE49-F238E27FC236}">
                <a16:creationId xmlns:a16="http://schemas.microsoft.com/office/drawing/2014/main" id="{D46FAF8E-D635-4653-A5E8-5CE724F37A56}"/>
              </a:ext>
            </a:extLst>
          </p:cNvPr>
          <p:cNvSpPr/>
          <p:nvPr/>
        </p:nvSpPr>
        <p:spPr>
          <a:xfrm>
            <a:off x="7152924" y="4068208"/>
            <a:ext cx="4734276" cy="2321957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084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Finn indikator «frafall studieprogram».</a:t>
            </a:r>
          </a:p>
          <a:p>
            <a:pPr algn="ctr"/>
            <a:r>
              <a:rPr lang="nb-NO" dirty="0"/>
              <a:t>Se sjette semester.</a:t>
            </a:r>
          </a:p>
          <a:p>
            <a:pPr algn="ctr"/>
            <a:r>
              <a:rPr lang="nb-NO" dirty="0"/>
              <a:t>(frafall og gjennomstrømming tar </a:t>
            </a:r>
            <a:r>
              <a:rPr lang="nb-NO" dirty="0" err="1"/>
              <a:t>utganspunkt</a:t>
            </a:r>
            <a:r>
              <a:rPr lang="nb-NO" dirty="0"/>
              <a:t> i startår og skal gjelde kull som ble ferdig etter normert tid våren i rapporteringsåret)</a:t>
            </a:r>
          </a:p>
        </p:txBody>
      </p:sp>
      <p:sp>
        <p:nvSpPr>
          <p:cNvPr id="12" name="Ellipse 11" descr="Viser riktig indikator">
            <a:extLst>
              <a:ext uri="{FF2B5EF4-FFF2-40B4-BE49-F238E27FC236}">
                <a16:creationId xmlns:a16="http://schemas.microsoft.com/office/drawing/2014/main" id="{74FA51FB-8FE7-4399-8B85-5CCE0FC02A5E}"/>
              </a:ext>
            </a:extLst>
          </p:cNvPr>
          <p:cNvSpPr/>
          <p:nvPr/>
        </p:nvSpPr>
        <p:spPr>
          <a:xfrm>
            <a:off x="3800279" y="3471532"/>
            <a:ext cx="576000" cy="540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Ellipse 12" descr="Frafall for eksempele">
            <a:extLst>
              <a:ext uri="{FF2B5EF4-FFF2-40B4-BE49-F238E27FC236}">
                <a16:creationId xmlns:a16="http://schemas.microsoft.com/office/drawing/2014/main" id="{63A37F27-F113-4E21-84B9-30B99176ED06}"/>
              </a:ext>
            </a:extLst>
          </p:cNvPr>
          <p:cNvSpPr/>
          <p:nvPr/>
        </p:nvSpPr>
        <p:spPr>
          <a:xfrm>
            <a:off x="4431148" y="5452739"/>
            <a:ext cx="576000" cy="540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423572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65EA2DE8-8EE6-4428-A807-2506D60C24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Karakter og karakterfordeling</a:t>
            </a:r>
          </a:p>
        </p:txBody>
      </p:sp>
      <p:pic>
        <p:nvPicPr>
          <p:cNvPr id="3" name="Bilde 2" descr="Skjermbilde av nettside">
            <a:extLst>
              <a:ext uri="{FF2B5EF4-FFF2-40B4-BE49-F238E27FC236}">
                <a16:creationId xmlns:a16="http://schemas.microsoft.com/office/drawing/2014/main" id="{9DEB6967-A859-4571-9AD5-130F85A9D5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3" r="15923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Ellipse 16" descr="Markerer fanen du skal velge">
            <a:extLst>
              <a:ext uri="{FF2B5EF4-FFF2-40B4-BE49-F238E27FC236}">
                <a16:creationId xmlns:a16="http://schemas.microsoft.com/office/drawing/2014/main" id="{59796E1E-DA08-4163-B887-A8A52714118B}"/>
              </a:ext>
            </a:extLst>
          </p:cNvPr>
          <p:cNvSpPr/>
          <p:nvPr/>
        </p:nvSpPr>
        <p:spPr>
          <a:xfrm>
            <a:off x="4976776" y="1049108"/>
            <a:ext cx="1498451" cy="386287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ekstSylinder 1">
            <a:extLst>
              <a:ext uri="{FF2B5EF4-FFF2-40B4-BE49-F238E27FC236}">
                <a16:creationId xmlns:a16="http://schemas.microsoft.com/office/drawing/2014/main" id="{0B0FAD58-9470-46D4-8F10-793921DB8E0D}"/>
              </a:ext>
            </a:extLst>
          </p:cNvPr>
          <p:cNvSpPr txBox="1"/>
          <p:nvPr/>
        </p:nvSpPr>
        <p:spPr>
          <a:xfrm>
            <a:off x="214686" y="2151727"/>
            <a:ext cx="3959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Indikatoren «Strykprosent» under K4 finner du under fanen «Karakter og karakterfordeling»</a:t>
            </a:r>
          </a:p>
        </p:txBody>
      </p:sp>
    </p:spTree>
    <p:extLst>
      <p:ext uri="{BB962C8B-B14F-4D97-AF65-F5344CB8AC3E}">
        <p14:creationId xmlns:p14="http://schemas.microsoft.com/office/powerpoint/2010/main" val="21928877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C883A2B-8E7F-4B77-BE43-81EE077D5ED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Karakter og karakterfordeling 2</a:t>
            </a:r>
          </a:p>
        </p:txBody>
      </p:sp>
      <p:pic>
        <p:nvPicPr>
          <p:cNvPr id="3" name="Bilde 2" descr="Skjermbilde av nettside">
            <a:extLst>
              <a:ext uri="{FF2B5EF4-FFF2-40B4-BE49-F238E27FC236}">
                <a16:creationId xmlns:a16="http://schemas.microsoft.com/office/drawing/2014/main" id="{CA773172-8845-4BD7-85A1-97849B43EE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Ellipse 5" descr="Eksempel strykprosent">
            <a:extLst>
              <a:ext uri="{FF2B5EF4-FFF2-40B4-BE49-F238E27FC236}">
                <a16:creationId xmlns:a16="http://schemas.microsoft.com/office/drawing/2014/main" id="{32394055-F962-4E1E-8D8D-A02B48425937}"/>
              </a:ext>
            </a:extLst>
          </p:cNvPr>
          <p:cNvSpPr/>
          <p:nvPr/>
        </p:nvSpPr>
        <p:spPr>
          <a:xfrm>
            <a:off x="2896512" y="2131826"/>
            <a:ext cx="1080000" cy="1080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Bildeforklaring: pil mot venstre 4" descr="Finn indikator strykprosent">
            <a:extLst>
              <a:ext uri="{FF2B5EF4-FFF2-40B4-BE49-F238E27FC236}">
                <a16:creationId xmlns:a16="http://schemas.microsoft.com/office/drawing/2014/main" id="{B50941FD-A267-45FF-9187-867107083731}"/>
              </a:ext>
            </a:extLst>
          </p:cNvPr>
          <p:cNvSpPr/>
          <p:nvPr/>
        </p:nvSpPr>
        <p:spPr>
          <a:xfrm>
            <a:off x="7152924" y="1948786"/>
            <a:ext cx="3357352" cy="17145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742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Finn indikator «Strykprosent»</a:t>
            </a:r>
          </a:p>
        </p:txBody>
      </p:sp>
    </p:spTree>
    <p:extLst>
      <p:ext uri="{BB962C8B-B14F-4D97-AF65-F5344CB8AC3E}">
        <p14:creationId xmlns:p14="http://schemas.microsoft.com/office/powerpoint/2010/main" val="1708572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3EEAD72-1A8D-41E5-BEDA-EC9F5A5CCD9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Studiebarometeret 2</a:t>
            </a:r>
          </a:p>
        </p:txBody>
      </p:sp>
      <p:pic>
        <p:nvPicPr>
          <p:cNvPr id="3" name="Bilde 2" descr="Skjermbilde av nettside">
            <a:extLst>
              <a:ext uri="{FF2B5EF4-FFF2-40B4-BE49-F238E27FC236}">
                <a16:creationId xmlns:a16="http://schemas.microsoft.com/office/drawing/2014/main" id="{9DEB6967-A859-4571-9AD5-130F85A9D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45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Ellipse 16" descr="Finn riktig fane">
            <a:extLst>
              <a:ext uri="{FF2B5EF4-FFF2-40B4-BE49-F238E27FC236}">
                <a16:creationId xmlns:a16="http://schemas.microsoft.com/office/drawing/2014/main" id="{59796E1E-DA08-4163-B887-A8A52714118B}"/>
              </a:ext>
            </a:extLst>
          </p:cNvPr>
          <p:cNvSpPr/>
          <p:nvPr/>
        </p:nvSpPr>
        <p:spPr>
          <a:xfrm>
            <a:off x="5231958" y="1208597"/>
            <a:ext cx="1311966" cy="38166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15" name="Freeform: Shape 1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Freeform: Shape 1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3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13" name="Freeform: Shape 1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" name="Freeform: Shape 1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" name="TekstSylinder 1">
            <a:extLst>
              <a:ext uri="{FF2B5EF4-FFF2-40B4-BE49-F238E27FC236}">
                <a16:creationId xmlns:a16="http://schemas.microsoft.com/office/drawing/2014/main" id="{0B0FAD58-9470-46D4-8F10-793921DB8E0D}"/>
              </a:ext>
            </a:extLst>
          </p:cNvPr>
          <p:cNvSpPr txBox="1"/>
          <p:nvPr/>
        </p:nvSpPr>
        <p:spPr>
          <a:xfrm>
            <a:off x="214686" y="2151727"/>
            <a:ext cx="39597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200" dirty="0">
                <a:solidFill>
                  <a:schemeClr val="bg1"/>
                </a:solidFill>
              </a:rPr>
              <a:t>Indikatoren «Vurderingsformer» under K4 finner du under fanen «Studiebarometeret»</a:t>
            </a:r>
          </a:p>
        </p:txBody>
      </p:sp>
    </p:spTree>
    <p:extLst>
      <p:ext uri="{BB962C8B-B14F-4D97-AF65-F5344CB8AC3E}">
        <p14:creationId xmlns:p14="http://schemas.microsoft.com/office/powerpoint/2010/main" val="2711240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E6AFC3AC-AA55-4FC6-8B16-5FA3C8493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Veileder til uthenting av indikatorer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D350B9E7-E4ED-40AE-9FDB-0BF49A6053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Tableau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5037F5BE-43B1-442B-A2FF-3C86C655900D}"/>
              </a:ext>
            </a:extLst>
          </p:cNvPr>
          <p:cNvSpPr/>
          <p:nvPr/>
        </p:nvSpPr>
        <p:spPr>
          <a:xfrm>
            <a:off x="6096000" y="4121426"/>
            <a:ext cx="5777948" cy="2385391"/>
          </a:xfrm>
          <a:prstGeom prst="rect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NB: Denne presentasjonen ble opprinnelig laget som støtte for rapportering i 2022. Det innebærer at den vil ha feil årstall i eksemplene. For rapportering i 2023 skal årstall innstilles med pluss ett år i tabellene. Dette skal være forhåndsinnstilt.</a:t>
            </a:r>
          </a:p>
        </p:txBody>
      </p:sp>
    </p:spTree>
    <p:extLst>
      <p:ext uri="{BB962C8B-B14F-4D97-AF65-F5344CB8AC3E}">
        <p14:creationId xmlns:p14="http://schemas.microsoft.com/office/powerpoint/2010/main" val="248301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E302DF2-4797-4DEA-A157-9ADB257C83C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Studiebarometeret 3</a:t>
            </a:r>
          </a:p>
        </p:txBody>
      </p:sp>
      <p:pic>
        <p:nvPicPr>
          <p:cNvPr id="3" name="Bilde 2" descr="Skjermbilde av nettside">
            <a:extLst>
              <a:ext uri="{FF2B5EF4-FFF2-40B4-BE49-F238E27FC236}">
                <a16:creationId xmlns:a16="http://schemas.microsoft.com/office/drawing/2014/main" id="{4ECEC31C-6C15-4F49-9D81-9A25AFCA3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Bildeforklaring: pil mot venstre 3">
            <a:extLst>
              <a:ext uri="{FF2B5EF4-FFF2-40B4-BE49-F238E27FC236}">
                <a16:creationId xmlns:a16="http://schemas.microsoft.com/office/drawing/2014/main" id="{BCE67BD6-03F7-4776-983D-E0B90BCD2A25}"/>
              </a:ext>
            </a:extLst>
          </p:cNvPr>
          <p:cNvSpPr/>
          <p:nvPr/>
        </p:nvSpPr>
        <p:spPr>
          <a:xfrm>
            <a:off x="6469555" y="3596833"/>
            <a:ext cx="3357352" cy="17145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742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2. Finn indikator</a:t>
            </a:r>
          </a:p>
        </p:txBody>
      </p:sp>
      <p:cxnSp>
        <p:nvCxnSpPr>
          <p:cNvPr id="5" name="Rett pilkobling 4" descr="Pil mot riktig indikator">
            <a:extLst>
              <a:ext uri="{FF2B5EF4-FFF2-40B4-BE49-F238E27FC236}">
                <a16:creationId xmlns:a16="http://schemas.microsoft.com/office/drawing/2014/main" id="{FE0C2E74-70F1-41B0-B45B-96746668AA6F}"/>
              </a:ext>
            </a:extLst>
          </p:cNvPr>
          <p:cNvCxnSpPr>
            <a:cxnSpLocks/>
          </p:cNvCxnSpPr>
          <p:nvPr/>
        </p:nvCxnSpPr>
        <p:spPr>
          <a:xfrm>
            <a:off x="5448300" y="4730165"/>
            <a:ext cx="6477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129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652CB0E-7F3A-4778-9FA1-20AF9DE6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2595"/>
            <a:ext cx="9328615" cy="802889"/>
          </a:xfrm>
        </p:spPr>
        <p:txBody>
          <a:bodyPr>
            <a:normAutofit/>
          </a:bodyPr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5: Studentenes læringsmiljø 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FB48223-124F-4A74-B7F1-74A7B8078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25484"/>
            <a:ext cx="9580117" cy="802889"/>
          </a:xfrm>
        </p:spPr>
        <p:txBody>
          <a:bodyPr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	Høgskolen skal ha et godt læringsmiljø.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547EE1B-580B-42B1-AF5B-90F7652B8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737281"/>
            <a:ext cx="9580117" cy="4642253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Høgskolens fysiske omgivelser skal være utformet slik at de legger til rette for gode og inkluderende læringsprosesser for alle.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Høgskolens infrastruktur og undervisning skal være universelt utformet.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Undervisningen skal organiseres planmessig og danne en hensiktsmessig ramme for studentens læring.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Høgskolen skal ha et velfungerende system for tilbakemelding og studentmedvirkning.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Høgskolen skal ha et godt faglig og sosialt læringsmiljø.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Høgskolen skal følge opp psykososiale forhold med relevans for læringsmiljøet.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6A9F7FF-B30E-4BF3-8790-B06D8352A69C}"/>
              </a:ext>
            </a:extLst>
          </p:cNvPr>
          <p:cNvSpPr/>
          <p:nvPr/>
        </p:nvSpPr>
        <p:spPr>
          <a:xfrm>
            <a:off x="11006254" y="9236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K1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947410A-BFC8-4432-8C1F-B86B1508D736}"/>
              </a:ext>
            </a:extLst>
          </p:cNvPr>
          <p:cNvSpPr/>
          <p:nvPr/>
        </p:nvSpPr>
        <p:spPr>
          <a:xfrm>
            <a:off x="11006254" y="934393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K2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7A9114B-6E98-4131-B524-D63705F34B71}"/>
              </a:ext>
            </a:extLst>
          </p:cNvPr>
          <p:cNvSpPr/>
          <p:nvPr/>
        </p:nvSpPr>
        <p:spPr>
          <a:xfrm>
            <a:off x="11006254" y="1772024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K3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E198F70-3477-4CE3-BA8F-5BEA230A120E}"/>
              </a:ext>
            </a:extLst>
          </p:cNvPr>
          <p:cNvSpPr/>
          <p:nvPr/>
        </p:nvSpPr>
        <p:spPr>
          <a:xfrm>
            <a:off x="11006254" y="2611856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K4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5EDC439-FD6C-43DC-9050-DFEE8A3527B2}"/>
              </a:ext>
            </a:extLst>
          </p:cNvPr>
          <p:cNvSpPr/>
          <p:nvPr/>
        </p:nvSpPr>
        <p:spPr>
          <a:xfrm>
            <a:off x="11006254" y="3451688"/>
            <a:ext cx="847492" cy="8028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K5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28F8090-A9A9-47D1-8AC1-D0066885B146}"/>
              </a:ext>
            </a:extLst>
          </p:cNvPr>
          <p:cNvSpPr/>
          <p:nvPr/>
        </p:nvSpPr>
        <p:spPr>
          <a:xfrm>
            <a:off x="11006254" y="429152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K6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800FF72-7E86-4066-80BF-979794D53B73}"/>
              </a:ext>
            </a:extLst>
          </p:cNvPr>
          <p:cNvSpPr/>
          <p:nvPr/>
        </p:nvSpPr>
        <p:spPr>
          <a:xfrm>
            <a:off x="11006254" y="5131352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K7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F130FD9-2F5A-48A7-9A5D-A82038314EBF}"/>
              </a:ext>
            </a:extLst>
          </p:cNvPr>
          <p:cNvSpPr/>
          <p:nvPr/>
        </p:nvSpPr>
        <p:spPr>
          <a:xfrm>
            <a:off x="11006254" y="5971184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K8</a:t>
            </a:r>
          </a:p>
        </p:txBody>
      </p:sp>
    </p:spTree>
    <p:extLst>
      <p:ext uri="{BB962C8B-B14F-4D97-AF65-F5344CB8AC3E}">
        <p14:creationId xmlns:p14="http://schemas.microsoft.com/office/powerpoint/2010/main" val="3995582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652CB0E-7F3A-4778-9FA1-20AF9DE6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2595"/>
            <a:ext cx="9894473" cy="802889"/>
          </a:xfrm>
        </p:spPr>
        <p:txBody>
          <a:bodyPr>
            <a:normAutofit fontScale="90000"/>
          </a:bodyPr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5: Studentenes læringsmiljø (K5 i rapportmal) 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FB48223-124F-4A74-B7F1-74A7B8078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25484"/>
            <a:ext cx="9580117" cy="802889"/>
          </a:xfrm>
        </p:spPr>
        <p:txBody>
          <a:bodyPr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INDIKATOR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547EE1B-580B-42B1-AF5B-90F7652B8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737281"/>
            <a:ext cx="9580117" cy="464225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Organisering (</a:t>
            </a:r>
            <a:r>
              <a:rPr lang="nb-NO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Sbar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Medvirkning (</a:t>
            </a:r>
            <a:r>
              <a:rPr lang="nb-NO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Sbar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Faglig og sosialt miljø (</a:t>
            </a:r>
            <a:r>
              <a:rPr lang="nb-NO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Sbar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>
              <a:lnSpc>
                <a:spcPct val="107000"/>
              </a:lnSpc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Jeg har blitt inkludert i et sosialt felleskap i tilknytning til studiet og/eller på studiested (SSU).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6A9F7FF-B30E-4BF3-8790-B06D8352A69C}"/>
              </a:ext>
            </a:extLst>
          </p:cNvPr>
          <p:cNvSpPr/>
          <p:nvPr/>
        </p:nvSpPr>
        <p:spPr>
          <a:xfrm>
            <a:off x="11006254" y="9236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K1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947410A-BFC8-4432-8C1F-B86B1508D736}"/>
              </a:ext>
            </a:extLst>
          </p:cNvPr>
          <p:cNvSpPr/>
          <p:nvPr/>
        </p:nvSpPr>
        <p:spPr>
          <a:xfrm>
            <a:off x="11006254" y="934393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K2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7A9114B-6E98-4131-B524-D63705F34B71}"/>
              </a:ext>
            </a:extLst>
          </p:cNvPr>
          <p:cNvSpPr/>
          <p:nvPr/>
        </p:nvSpPr>
        <p:spPr>
          <a:xfrm>
            <a:off x="11006254" y="1772024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K3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E198F70-3477-4CE3-BA8F-5BEA230A120E}"/>
              </a:ext>
            </a:extLst>
          </p:cNvPr>
          <p:cNvSpPr/>
          <p:nvPr/>
        </p:nvSpPr>
        <p:spPr>
          <a:xfrm>
            <a:off x="11006254" y="2611856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K4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5EDC439-FD6C-43DC-9050-DFEE8A3527B2}"/>
              </a:ext>
            </a:extLst>
          </p:cNvPr>
          <p:cNvSpPr/>
          <p:nvPr/>
        </p:nvSpPr>
        <p:spPr>
          <a:xfrm>
            <a:off x="11006254" y="3451688"/>
            <a:ext cx="847492" cy="8028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K5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28F8090-A9A9-47D1-8AC1-D0066885B146}"/>
              </a:ext>
            </a:extLst>
          </p:cNvPr>
          <p:cNvSpPr/>
          <p:nvPr/>
        </p:nvSpPr>
        <p:spPr>
          <a:xfrm>
            <a:off x="11006254" y="429152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K6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800FF72-7E86-4066-80BF-979794D53B73}"/>
              </a:ext>
            </a:extLst>
          </p:cNvPr>
          <p:cNvSpPr/>
          <p:nvPr/>
        </p:nvSpPr>
        <p:spPr>
          <a:xfrm>
            <a:off x="11006254" y="5131352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K7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F130FD9-2F5A-48A7-9A5D-A82038314EBF}"/>
              </a:ext>
            </a:extLst>
          </p:cNvPr>
          <p:cNvSpPr/>
          <p:nvPr/>
        </p:nvSpPr>
        <p:spPr>
          <a:xfrm>
            <a:off x="11006254" y="5971184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K8</a:t>
            </a:r>
          </a:p>
        </p:txBody>
      </p:sp>
    </p:spTree>
    <p:extLst>
      <p:ext uri="{BB962C8B-B14F-4D97-AF65-F5344CB8AC3E}">
        <p14:creationId xmlns:p14="http://schemas.microsoft.com/office/powerpoint/2010/main" val="5207157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485C16A-8C66-4319-B4B4-0D99C6786D4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Studiebarometeret 4</a:t>
            </a:r>
          </a:p>
        </p:txBody>
      </p:sp>
      <p:pic>
        <p:nvPicPr>
          <p:cNvPr id="3" name="Bilde 2" descr="Skjermbilde av nettside">
            <a:extLst>
              <a:ext uri="{FF2B5EF4-FFF2-40B4-BE49-F238E27FC236}">
                <a16:creationId xmlns:a16="http://schemas.microsoft.com/office/drawing/2014/main" id="{9DEB6967-A859-4571-9AD5-130F85A9D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45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Ellipse 16" descr="Finn riktig fane">
            <a:extLst>
              <a:ext uri="{FF2B5EF4-FFF2-40B4-BE49-F238E27FC236}">
                <a16:creationId xmlns:a16="http://schemas.microsoft.com/office/drawing/2014/main" id="{59796E1E-DA08-4163-B887-A8A52714118B}"/>
              </a:ext>
            </a:extLst>
          </p:cNvPr>
          <p:cNvSpPr/>
          <p:nvPr/>
        </p:nvSpPr>
        <p:spPr>
          <a:xfrm>
            <a:off x="5231958" y="1208597"/>
            <a:ext cx="1311966" cy="38166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49A0C2D-92C1-4B94-BC0C-5EEB30931241}"/>
              </a:ext>
            </a:extLst>
          </p:cNvPr>
          <p:cNvSpPr/>
          <p:nvPr/>
        </p:nvSpPr>
        <p:spPr>
          <a:xfrm>
            <a:off x="0" y="0"/>
            <a:ext cx="3882570" cy="68579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nb-NO" sz="2600" dirty="0"/>
              <a:t>Indikatorene «</a:t>
            </a:r>
            <a:r>
              <a:rPr lang="nb-NO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rganisering», «medvirkning» og «faglig og sosialt miljø</a:t>
            </a:r>
            <a:r>
              <a:rPr lang="nb-NO" sz="2600" dirty="0"/>
              <a:t>» under K5 finner du under fanen «Studiebarometeret»</a:t>
            </a:r>
          </a:p>
        </p:txBody>
      </p:sp>
    </p:spTree>
    <p:extLst>
      <p:ext uri="{BB962C8B-B14F-4D97-AF65-F5344CB8AC3E}">
        <p14:creationId xmlns:p14="http://schemas.microsoft.com/office/powerpoint/2010/main" val="248839206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>
            <a:extLst>
              <a:ext uri="{FF2B5EF4-FFF2-40B4-BE49-F238E27FC236}">
                <a16:creationId xmlns:a16="http://schemas.microsoft.com/office/drawing/2014/main" id="{632C78DC-3CEC-4779-BC32-2BBA3D0F05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Studiebarometeret 5</a:t>
            </a:r>
          </a:p>
        </p:txBody>
      </p:sp>
      <p:pic>
        <p:nvPicPr>
          <p:cNvPr id="3" name="Bilde 2" descr="Skjermbilde av nettside">
            <a:extLst>
              <a:ext uri="{FF2B5EF4-FFF2-40B4-BE49-F238E27FC236}">
                <a16:creationId xmlns:a16="http://schemas.microsoft.com/office/drawing/2014/main" id="{4ECEC31C-6C15-4F49-9D81-9A25AFCA3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Bildeforklaring: pil mot venstre 3">
            <a:extLst>
              <a:ext uri="{FF2B5EF4-FFF2-40B4-BE49-F238E27FC236}">
                <a16:creationId xmlns:a16="http://schemas.microsoft.com/office/drawing/2014/main" id="{BCE67BD6-03F7-4776-983D-E0B90BCD2A25}"/>
              </a:ext>
            </a:extLst>
          </p:cNvPr>
          <p:cNvSpPr/>
          <p:nvPr/>
        </p:nvSpPr>
        <p:spPr>
          <a:xfrm>
            <a:off x="6469555" y="2122457"/>
            <a:ext cx="3357352" cy="17145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742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2. Finn indikator</a:t>
            </a:r>
          </a:p>
        </p:txBody>
      </p:sp>
      <p:cxnSp>
        <p:nvCxnSpPr>
          <p:cNvPr id="5" name="Rett pilkobling 4" descr="Pil mot riktig indikator">
            <a:extLst>
              <a:ext uri="{FF2B5EF4-FFF2-40B4-BE49-F238E27FC236}">
                <a16:creationId xmlns:a16="http://schemas.microsoft.com/office/drawing/2014/main" id="{FE0C2E74-70F1-41B0-B45B-96746668AA6F}"/>
              </a:ext>
            </a:extLst>
          </p:cNvPr>
          <p:cNvCxnSpPr>
            <a:cxnSpLocks/>
          </p:cNvCxnSpPr>
          <p:nvPr/>
        </p:nvCxnSpPr>
        <p:spPr>
          <a:xfrm>
            <a:off x="5448300" y="3401104"/>
            <a:ext cx="6477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tt pilkobling 5" descr="Pil mot riktig indikator">
            <a:extLst>
              <a:ext uri="{FF2B5EF4-FFF2-40B4-BE49-F238E27FC236}">
                <a16:creationId xmlns:a16="http://schemas.microsoft.com/office/drawing/2014/main" id="{FFEF4C5B-1AC7-4020-86D2-09CC4AEF3942}"/>
              </a:ext>
            </a:extLst>
          </p:cNvPr>
          <p:cNvCxnSpPr>
            <a:cxnSpLocks/>
          </p:cNvCxnSpPr>
          <p:nvPr/>
        </p:nvCxnSpPr>
        <p:spPr>
          <a:xfrm>
            <a:off x="5451848" y="2305950"/>
            <a:ext cx="6477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tt pilkobling 6" descr="Pil mot riktig indikator">
            <a:extLst>
              <a:ext uri="{FF2B5EF4-FFF2-40B4-BE49-F238E27FC236}">
                <a16:creationId xmlns:a16="http://schemas.microsoft.com/office/drawing/2014/main" id="{C7956135-773A-4A15-A22D-616C6A9E5BD5}"/>
              </a:ext>
            </a:extLst>
          </p:cNvPr>
          <p:cNvCxnSpPr>
            <a:cxnSpLocks/>
          </p:cNvCxnSpPr>
          <p:nvPr/>
        </p:nvCxnSpPr>
        <p:spPr>
          <a:xfrm>
            <a:off x="6228027" y="6016720"/>
            <a:ext cx="6477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kstSylinder 1">
            <a:extLst>
              <a:ext uri="{FF2B5EF4-FFF2-40B4-BE49-F238E27FC236}">
                <a16:creationId xmlns:a16="http://schemas.microsoft.com/office/drawing/2014/main" id="{7AB72A94-A995-435C-B486-0387182F2024}"/>
              </a:ext>
            </a:extLst>
          </p:cNvPr>
          <p:cNvSpPr txBox="1"/>
          <p:nvPr/>
        </p:nvSpPr>
        <p:spPr>
          <a:xfrm>
            <a:off x="7542027" y="5693554"/>
            <a:ext cx="3607982" cy="646331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/>
              <a:t>Medvirkning er for 2020 og 2021 redusert til ett enkeltspørsmål</a:t>
            </a:r>
          </a:p>
        </p:txBody>
      </p:sp>
    </p:spTree>
    <p:extLst>
      <p:ext uri="{BB962C8B-B14F-4D97-AF65-F5344CB8AC3E}">
        <p14:creationId xmlns:p14="http://schemas.microsoft.com/office/powerpoint/2010/main" val="27965144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>
            <a:extLst>
              <a:ext uri="{FF2B5EF4-FFF2-40B4-BE49-F238E27FC236}">
                <a16:creationId xmlns:a16="http://schemas.microsoft.com/office/drawing/2014/main" id="{26E0B054-0CF8-4DC6-9530-5CE2C1D7F6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Studiestartundersøkelsen – overordnet om utdanningen</a:t>
            </a:r>
          </a:p>
        </p:txBody>
      </p:sp>
      <p:pic>
        <p:nvPicPr>
          <p:cNvPr id="3" name="Bilde 2" descr="Skjermbilde av nettside">
            <a:extLst>
              <a:ext uri="{FF2B5EF4-FFF2-40B4-BE49-F238E27FC236}">
                <a16:creationId xmlns:a16="http://schemas.microsoft.com/office/drawing/2014/main" id="{9DEB6967-A859-4571-9AD5-130F85A9D5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3" r="15923"/>
          <a:stretch/>
        </p:blipFill>
        <p:spPr>
          <a:xfrm>
            <a:off x="3893203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Ellipse 16" descr="Finn riktig fane">
            <a:extLst>
              <a:ext uri="{FF2B5EF4-FFF2-40B4-BE49-F238E27FC236}">
                <a16:creationId xmlns:a16="http://schemas.microsoft.com/office/drawing/2014/main" id="{59796E1E-DA08-4163-B887-A8A52714118B}"/>
              </a:ext>
            </a:extLst>
          </p:cNvPr>
          <p:cNvSpPr/>
          <p:nvPr/>
        </p:nvSpPr>
        <p:spPr>
          <a:xfrm>
            <a:off x="6284575" y="1591366"/>
            <a:ext cx="2088000" cy="504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49A0C2D-92C1-4B94-BC0C-5EEB30931241}"/>
              </a:ext>
            </a:extLst>
          </p:cNvPr>
          <p:cNvSpPr/>
          <p:nvPr/>
        </p:nvSpPr>
        <p:spPr>
          <a:xfrm>
            <a:off x="0" y="0"/>
            <a:ext cx="3882570" cy="68579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nb-NO" sz="2600" dirty="0"/>
              <a:t>Indikatorene «</a:t>
            </a:r>
            <a:r>
              <a:rPr lang="nb-NO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Jeg har blitt inkludert i et sosialt felleskap i tilknytning til studiet og/eller på studiested</a:t>
            </a:r>
            <a:r>
              <a:rPr lang="nb-NO" sz="2600" dirty="0"/>
              <a:t>» under K5 finner du i rapporten «Studiestartundersøkelsen (studieprogram)» under fanen «Overordnet om utdanningen»</a:t>
            </a:r>
          </a:p>
        </p:txBody>
      </p:sp>
    </p:spTree>
    <p:extLst>
      <p:ext uri="{BB962C8B-B14F-4D97-AF65-F5344CB8AC3E}">
        <p14:creationId xmlns:p14="http://schemas.microsoft.com/office/powerpoint/2010/main" val="40973539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C027B47-DE08-4423-8C82-E5C81200DB4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Studiestartundersøkelsen 2</a:t>
            </a:r>
          </a:p>
        </p:txBody>
      </p:sp>
      <p:pic>
        <p:nvPicPr>
          <p:cNvPr id="3" name="Bilde 2" descr="Skjermbilde av nettside">
            <a:extLst>
              <a:ext uri="{FF2B5EF4-FFF2-40B4-BE49-F238E27FC236}">
                <a16:creationId xmlns:a16="http://schemas.microsoft.com/office/drawing/2014/main" id="{57F008CA-4750-4975-8D04-6EE7E738D3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Bildeforklaring: pil opp 3">
            <a:extLst>
              <a:ext uri="{FF2B5EF4-FFF2-40B4-BE49-F238E27FC236}">
                <a16:creationId xmlns:a16="http://schemas.microsoft.com/office/drawing/2014/main" id="{23549C41-16EE-4ABC-93C1-FB84AC98D9FE}"/>
              </a:ext>
            </a:extLst>
          </p:cNvPr>
          <p:cNvSpPr/>
          <p:nvPr/>
        </p:nvSpPr>
        <p:spPr>
          <a:xfrm rot="16200000">
            <a:off x="4971123" y="3396181"/>
            <a:ext cx="1504950" cy="2601773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1515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nb-NO" sz="3200" dirty="0"/>
              <a:t>Velg</a:t>
            </a:r>
          </a:p>
        </p:txBody>
      </p:sp>
    </p:spTree>
    <p:extLst>
      <p:ext uri="{BB962C8B-B14F-4D97-AF65-F5344CB8AC3E}">
        <p14:creationId xmlns:p14="http://schemas.microsoft.com/office/powerpoint/2010/main" val="33110174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3C7A82-98A4-4DF5-94C3-A6431D3AB6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Studiestartundersøkelsen – overordnet om utdanningen 2</a:t>
            </a:r>
          </a:p>
        </p:txBody>
      </p:sp>
      <p:pic>
        <p:nvPicPr>
          <p:cNvPr id="3" name="Bilde 2" descr="Skjermbilde av nettside">
            <a:extLst>
              <a:ext uri="{FF2B5EF4-FFF2-40B4-BE49-F238E27FC236}">
                <a16:creationId xmlns:a16="http://schemas.microsoft.com/office/drawing/2014/main" id="{7B5AA504-FC87-4111-B64A-28B8DD4FC8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57150">
            <a:noFill/>
          </a:ln>
        </p:spPr>
      </p:pic>
      <p:sp>
        <p:nvSpPr>
          <p:cNvPr id="9" name="Ellipse 8" descr="Finn riktig fane">
            <a:extLst>
              <a:ext uri="{FF2B5EF4-FFF2-40B4-BE49-F238E27FC236}">
                <a16:creationId xmlns:a16="http://schemas.microsoft.com/office/drawing/2014/main" id="{EADA577C-ADE7-4F63-8697-84C8CBF93443}"/>
              </a:ext>
            </a:extLst>
          </p:cNvPr>
          <p:cNvSpPr/>
          <p:nvPr/>
        </p:nvSpPr>
        <p:spPr>
          <a:xfrm>
            <a:off x="4160520" y="1545336"/>
            <a:ext cx="2450592" cy="694944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Bildeforklaring: pil opp 3">
            <a:extLst>
              <a:ext uri="{FF2B5EF4-FFF2-40B4-BE49-F238E27FC236}">
                <a16:creationId xmlns:a16="http://schemas.microsoft.com/office/drawing/2014/main" id="{4900C5EF-87F1-4778-BC1F-BC6EB40BBD2A}"/>
              </a:ext>
            </a:extLst>
          </p:cNvPr>
          <p:cNvSpPr/>
          <p:nvPr/>
        </p:nvSpPr>
        <p:spPr>
          <a:xfrm rot="16200000">
            <a:off x="9950884" y="4432386"/>
            <a:ext cx="1504950" cy="242483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1515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vert" rtlCol="0" anchor="ctr"/>
          <a:lstStyle/>
          <a:p>
            <a:pPr algn="ctr"/>
            <a:r>
              <a:rPr lang="nb-NO" dirty="0"/>
              <a:t>1. Velg studieprogram</a:t>
            </a:r>
          </a:p>
        </p:txBody>
      </p:sp>
      <p:sp>
        <p:nvSpPr>
          <p:cNvPr id="5" name="Bildeforklaring: pil mot venstre 4">
            <a:extLst>
              <a:ext uri="{FF2B5EF4-FFF2-40B4-BE49-F238E27FC236}">
                <a16:creationId xmlns:a16="http://schemas.microsoft.com/office/drawing/2014/main" id="{CE56EC9D-3B1D-48AE-BBED-5D13CB9DE5BE}"/>
              </a:ext>
            </a:extLst>
          </p:cNvPr>
          <p:cNvSpPr/>
          <p:nvPr/>
        </p:nvSpPr>
        <p:spPr>
          <a:xfrm>
            <a:off x="8275320" y="3062859"/>
            <a:ext cx="3640455" cy="1714500"/>
          </a:xfrm>
          <a:prstGeom prst="leftArrowCallout">
            <a:avLst/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2. Finn indikator</a:t>
            </a:r>
          </a:p>
        </p:txBody>
      </p:sp>
      <p:cxnSp>
        <p:nvCxnSpPr>
          <p:cNvPr id="7" name="Rett pilkobling 6" descr="Pil mot riktig indikator">
            <a:extLst>
              <a:ext uri="{FF2B5EF4-FFF2-40B4-BE49-F238E27FC236}">
                <a16:creationId xmlns:a16="http://schemas.microsoft.com/office/drawing/2014/main" id="{57E0DF1B-1C5A-4779-B3E3-C59E930031AB}"/>
              </a:ext>
            </a:extLst>
          </p:cNvPr>
          <p:cNvCxnSpPr>
            <a:cxnSpLocks/>
          </p:cNvCxnSpPr>
          <p:nvPr/>
        </p:nvCxnSpPr>
        <p:spPr>
          <a:xfrm>
            <a:off x="7248525" y="4591673"/>
            <a:ext cx="6477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52962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652CB0E-7F3A-4778-9FA1-20AF9DE6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2596"/>
            <a:ext cx="9328615" cy="802888"/>
          </a:xfrm>
        </p:spPr>
        <p:txBody>
          <a:bodyPr>
            <a:normAutofit fontScale="90000"/>
          </a:bodyPr>
          <a:lstStyle/>
          <a:p>
            <a:pPr lvl="0">
              <a:lnSpc>
                <a:spcPct val="107000"/>
              </a:lnSpc>
            </a:pP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6: Studienes samspill med samfunn og arbeidsliv 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FB48223-124F-4A74-B7F1-74A7B8078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9580117" cy="1030139"/>
          </a:xfrm>
        </p:spPr>
        <p:txBody>
          <a:bodyPr anchor="t">
            <a:noAutofit/>
          </a:bodyPr>
          <a:lstStyle/>
          <a:p>
            <a:pPr lvl="0">
              <a:lnSpc>
                <a:spcPct val="107000"/>
              </a:lnSpc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Mål:	Studiene skal være relevante for, og stimulere samfunns- og 	arbeidsliv. 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547EE1B-580B-42B1-AF5B-90F7652B8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611855"/>
            <a:ext cx="9580117" cy="3767679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Studiene skal forberede studenten for samfunnets og arbeidslivets behov.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Studiene skal utdanne aktive demokratideltakere.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Høgskolen skal tilby fleksible programmer som skaper mulighet for livslang læring.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Høgskolen skal utvikle kunnskap som er nyskapende innenfor sine fagområder, og gjerne i samarbeid med eksterne aktører. </a:t>
            </a:r>
          </a:p>
          <a:p>
            <a:endParaRPr lang="nb-NO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6A9F7FF-B30E-4BF3-8790-B06D8352A69C}"/>
              </a:ext>
            </a:extLst>
          </p:cNvPr>
          <p:cNvSpPr/>
          <p:nvPr/>
        </p:nvSpPr>
        <p:spPr>
          <a:xfrm>
            <a:off x="11006254" y="9236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K1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947410A-BFC8-4432-8C1F-B86B1508D736}"/>
              </a:ext>
            </a:extLst>
          </p:cNvPr>
          <p:cNvSpPr/>
          <p:nvPr/>
        </p:nvSpPr>
        <p:spPr>
          <a:xfrm>
            <a:off x="11006254" y="934393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K2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7A9114B-6E98-4131-B524-D63705F34B71}"/>
              </a:ext>
            </a:extLst>
          </p:cNvPr>
          <p:cNvSpPr/>
          <p:nvPr/>
        </p:nvSpPr>
        <p:spPr>
          <a:xfrm>
            <a:off x="11006254" y="1772024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K3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E198F70-3477-4CE3-BA8F-5BEA230A120E}"/>
              </a:ext>
            </a:extLst>
          </p:cNvPr>
          <p:cNvSpPr/>
          <p:nvPr/>
        </p:nvSpPr>
        <p:spPr>
          <a:xfrm>
            <a:off x="11006254" y="2611856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K4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5EDC439-FD6C-43DC-9050-DFEE8A3527B2}"/>
              </a:ext>
            </a:extLst>
          </p:cNvPr>
          <p:cNvSpPr/>
          <p:nvPr/>
        </p:nvSpPr>
        <p:spPr>
          <a:xfrm>
            <a:off x="11006254" y="3451688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K5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28F8090-A9A9-47D1-8AC1-D0066885B146}"/>
              </a:ext>
            </a:extLst>
          </p:cNvPr>
          <p:cNvSpPr/>
          <p:nvPr/>
        </p:nvSpPr>
        <p:spPr>
          <a:xfrm>
            <a:off x="11006254" y="4291520"/>
            <a:ext cx="847492" cy="8028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K6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800FF72-7E86-4066-80BF-979794D53B73}"/>
              </a:ext>
            </a:extLst>
          </p:cNvPr>
          <p:cNvSpPr/>
          <p:nvPr/>
        </p:nvSpPr>
        <p:spPr>
          <a:xfrm>
            <a:off x="11006254" y="5131352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K7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F130FD9-2F5A-48A7-9A5D-A82038314EBF}"/>
              </a:ext>
            </a:extLst>
          </p:cNvPr>
          <p:cNvSpPr/>
          <p:nvPr/>
        </p:nvSpPr>
        <p:spPr>
          <a:xfrm>
            <a:off x="11006254" y="5971184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K8</a:t>
            </a:r>
          </a:p>
        </p:txBody>
      </p:sp>
    </p:spTree>
    <p:extLst>
      <p:ext uri="{BB962C8B-B14F-4D97-AF65-F5344CB8AC3E}">
        <p14:creationId xmlns:p14="http://schemas.microsoft.com/office/powerpoint/2010/main" val="40939260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652CB0E-7F3A-4778-9FA1-20AF9DE6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2596"/>
            <a:ext cx="9328615" cy="802888"/>
          </a:xfrm>
        </p:spPr>
        <p:txBody>
          <a:bodyPr>
            <a:normAutofit fontScale="90000"/>
          </a:bodyPr>
          <a:lstStyle/>
          <a:p>
            <a:pPr lvl="0">
              <a:lnSpc>
                <a:spcPct val="107000"/>
              </a:lnSpc>
            </a:pPr>
            <a:r>
              <a:rPr lang="nb-NO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6: Studienes samspill med samfunn og arbeidsliv </a:t>
            </a:r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(K6 i rapportmal)</a:t>
            </a:r>
            <a:endParaRPr lang="nb-NO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FB48223-124F-4A74-B7F1-74A7B8078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9580117" cy="1030139"/>
          </a:xfrm>
        </p:spPr>
        <p:txBody>
          <a:bodyPr anchor="t">
            <a:noAutofit/>
          </a:bodyPr>
          <a:lstStyle/>
          <a:p>
            <a:pPr lvl="0">
              <a:lnSpc>
                <a:spcPct val="107000"/>
              </a:lnSpc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INDIKATOR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547EE1B-580B-42B1-AF5B-90F7652B8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611855"/>
            <a:ext cx="9580117" cy="3767679"/>
          </a:xfrm>
        </p:spPr>
        <p:txBody>
          <a:bodyPr>
            <a:noAutofit/>
          </a:bodyPr>
          <a:lstStyle/>
          <a:p>
            <a:r>
              <a:rPr lang="nb-NO" dirty="0"/>
              <a:t>Tilknytning til arbeidslivet (</a:t>
            </a:r>
            <a:r>
              <a:rPr lang="nb-NO" dirty="0" err="1"/>
              <a:t>Sbar</a:t>
            </a:r>
            <a:r>
              <a:rPr lang="nb-NO" dirty="0"/>
              <a:t>)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6A9F7FF-B30E-4BF3-8790-B06D8352A69C}"/>
              </a:ext>
            </a:extLst>
          </p:cNvPr>
          <p:cNvSpPr/>
          <p:nvPr/>
        </p:nvSpPr>
        <p:spPr>
          <a:xfrm>
            <a:off x="11006254" y="9236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K1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947410A-BFC8-4432-8C1F-B86B1508D736}"/>
              </a:ext>
            </a:extLst>
          </p:cNvPr>
          <p:cNvSpPr/>
          <p:nvPr/>
        </p:nvSpPr>
        <p:spPr>
          <a:xfrm>
            <a:off x="11006254" y="934393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K2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7A9114B-6E98-4131-B524-D63705F34B71}"/>
              </a:ext>
            </a:extLst>
          </p:cNvPr>
          <p:cNvSpPr/>
          <p:nvPr/>
        </p:nvSpPr>
        <p:spPr>
          <a:xfrm>
            <a:off x="11006254" y="1772024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K3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E198F70-3477-4CE3-BA8F-5BEA230A120E}"/>
              </a:ext>
            </a:extLst>
          </p:cNvPr>
          <p:cNvSpPr/>
          <p:nvPr/>
        </p:nvSpPr>
        <p:spPr>
          <a:xfrm>
            <a:off x="11006254" y="2611856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K4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5EDC439-FD6C-43DC-9050-DFEE8A3527B2}"/>
              </a:ext>
            </a:extLst>
          </p:cNvPr>
          <p:cNvSpPr/>
          <p:nvPr/>
        </p:nvSpPr>
        <p:spPr>
          <a:xfrm>
            <a:off x="11006254" y="3451688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K5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28F8090-A9A9-47D1-8AC1-D0066885B146}"/>
              </a:ext>
            </a:extLst>
          </p:cNvPr>
          <p:cNvSpPr/>
          <p:nvPr/>
        </p:nvSpPr>
        <p:spPr>
          <a:xfrm>
            <a:off x="11006254" y="4291520"/>
            <a:ext cx="847492" cy="8028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K6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800FF72-7E86-4066-80BF-979794D53B73}"/>
              </a:ext>
            </a:extLst>
          </p:cNvPr>
          <p:cNvSpPr/>
          <p:nvPr/>
        </p:nvSpPr>
        <p:spPr>
          <a:xfrm>
            <a:off x="11006254" y="5131352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K7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F130FD9-2F5A-48A7-9A5D-A82038314EBF}"/>
              </a:ext>
            </a:extLst>
          </p:cNvPr>
          <p:cNvSpPr/>
          <p:nvPr/>
        </p:nvSpPr>
        <p:spPr>
          <a:xfrm>
            <a:off x="11006254" y="5971184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K8</a:t>
            </a:r>
          </a:p>
        </p:txBody>
      </p:sp>
    </p:spTree>
    <p:extLst>
      <p:ext uri="{BB962C8B-B14F-4D97-AF65-F5344CB8AC3E}">
        <p14:creationId xmlns:p14="http://schemas.microsoft.com/office/powerpoint/2010/main" val="1314957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57C6D73-904D-47AD-B4F5-0F9B3D6616DA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nb-NO" dirty="0"/>
              <a:t>Innlogging Tableau</a:t>
            </a:r>
          </a:p>
        </p:txBody>
      </p:sp>
      <p:pic>
        <p:nvPicPr>
          <p:cNvPr id="5" name="Bilde 4" descr="Skjermbilde av nettside">
            <a:extLst>
              <a:ext uri="{FF2B5EF4-FFF2-40B4-BE49-F238E27FC236}">
                <a16:creationId xmlns:a16="http://schemas.microsoft.com/office/drawing/2014/main" id="{24921AAC-EFB8-4C38-9300-5A479DF35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Bildeforklaring: pil mot venstre 5">
            <a:extLst>
              <a:ext uri="{FF2B5EF4-FFF2-40B4-BE49-F238E27FC236}">
                <a16:creationId xmlns:a16="http://schemas.microsoft.com/office/drawing/2014/main" id="{9E8C509D-923B-421C-A0FD-7B5F33CC35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477125" y="995362"/>
            <a:ext cx="4610100" cy="41529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7101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1"/>
            <a:r>
              <a:rPr lang="nb-NO" sz="3600"/>
              <a:t>Innlogging</a:t>
            </a:r>
          </a:p>
          <a:p>
            <a:pPr lvl="1"/>
            <a:endParaRPr lang="nb-NO" sz="2800"/>
          </a:p>
          <a:p>
            <a:pPr lvl="1"/>
            <a:r>
              <a:rPr lang="nb-NO" sz="2800"/>
              <a:t>Brukernavn: &lt;brukernavn feide&gt;@ad.inn.no</a:t>
            </a:r>
          </a:p>
          <a:p>
            <a:pPr lvl="1"/>
            <a:endParaRPr lang="nb-NO" sz="2800"/>
          </a:p>
          <a:p>
            <a:pPr lvl="1"/>
            <a:r>
              <a:rPr lang="nb-NO" sz="2800"/>
              <a:t>Passord: ditt feidepassord </a:t>
            </a:r>
            <a:endParaRPr lang="nb-NO" sz="2800" dirty="0"/>
          </a:p>
        </p:txBody>
      </p:sp>
    </p:spTree>
    <p:extLst>
      <p:ext uri="{BB962C8B-B14F-4D97-AF65-F5344CB8AC3E}">
        <p14:creationId xmlns:p14="http://schemas.microsoft.com/office/powerpoint/2010/main" val="346646959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F0031D4-82B5-4037-A7DE-9C9453584F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Studiebarometeret 6</a:t>
            </a:r>
          </a:p>
        </p:txBody>
      </p:sp>
      <p:pic>
        <p:nvPicPr>
          <p:cNvPr id="3" name="Bilde 2" descr="Skjermbilde av nettside">
            <a:extLst>
              <a:ext uri="{FF2B5EF4-FFF2-40B4-BE49-F238E27FC236}">
                <a16:creationId xmlns:a16="http://schemas.microsoft.com/office/drawing/2014/main" id="{9DEB6967-A859-4571-9AD5-130F85A9D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45"/>
          <a:stretch/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Ellipse 16" descr="Finn riktig fane">
            <a:extLst>
              <a:ext uri="{FF2B5EF4-FFF2-40B4-BE49-F238E27FC236}">
                <a16:creationId xmlns:a16="http://schemas.microsoft.com/office/drawing/2014/main" id="{59796E1E-DA08-4163-B887-A8A52714118B}"/>
              </a:ext>
            </a:extLst>
          </p:cNvPr>
          <p:cNvSpPr/>
          <p:nvPr/>
        </p:nvSpPr>
        <p:spPr>
          <a:xfrm>
            <a:off x="5231958" y="1208597"/>
            <a:ext cx="1311966" cy="38166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49A0C2D-92C1-4B94-BC0C-5EEB30931241}"/>
              </a:ext>
            </a:extLst>
          </p:cNvPr>
          <p:cNvSpPr/>
          <p:nvPr/>
        </p:nvSpPr>
        <p:spPr>
          <a:xfrm>
            <a:off x="0" y="0"/>
            <a:ext cx="3882570" cy="68579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nb-NO" sz="2600" dirty="0"/>
              <a:t>Indikatoren «</a:t>
            </a:r>
            <a:r>
              <a:rPr lang="nb-NO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tilknytning til arbeidslivet</a:t>
            </a:r>
            <a:r>
              <a:rPr lang="nb-NO" sz="2600" dirty="0"/>
              <a:t>» under K6 finner du under fanen «Studiebarometeret»</a:t>
            </a:r>
          </a:p>
        </p:txBody>
      </p:sp>
    </p:spTree>
    <p:extLst>
      <p:ext uri="{BB962C8B-B14F-4D97-AF65-F5344CB8AC3E}">
        <p14:creationId xmlns:p14="http://schemas.microsoft.com/office/powerpoint/2010/main" val="9336493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658A094-DFBD-4CEC-82D6-930B54025B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Studiebarometeret 7</a:t>
            </a:r>
          </a:p>
        </p:txBody>
      </p:sp>
      <p:pic>
        <p:nvPicPr>
          <p:cNvPr id="3" name="Bilde 2" descr="Skjermbilde av nettside">
            <a:extLst>
              <a:ext uri="{FF2B5EF4-FFF2-40B4-BE49-F238E27FC236}">
                <a16:creationId xmlns:a16="http://schemas.microsoft.com/office/drawing/2014/main" id="{4ECEC31C-6C15-4F49-9D81-9A25AFCA3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Bildeforklaring: pil mot venstre 3">
            <a:extLst>
              <a:ext uri="{FF2B5EF4-FFF2-40B4-BE49-F238E27FC236}">
                <a16:creationId xmlns:a16="http://schemas.microsoft.com/office/drawing/2014/main" id="{BCE67BD6-03F7-4776-983D-E0B90BCD2A25}"/>
              </a:ext>
            </a:extLst>
          </p:cNvPr>
          <p:cNvSpPr/>
          <p:nvPr/>
        </p:nvSpPr>
        <p:spPr>
          <a:xfrm>
            <a:off x="6469555" y="3430265"/>
            <a:ext cx="3357352" cy="17145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742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2. Finn indikator</a:t>
            </a:r>
          </a:p>
        </p:txBody>
      </p:sp>
      <p:cxnSp>
        <p:nvCxnSpPr>
          <p:cNvPr id="5" name="Rett pilkobling 4" descr="Pil mot riktig indikator">
            <a:extLst>
              <a:ext uri="{FF2B5EF4-FFF2-40B4-BE49-F238E27FC236}">
                <a16:creationId xmlns:a16="http://schemas.microsoft.com/office/drawing/2014/main" id="{FE0C2E74-70F1-41B0-B45B-96746668AA6F}"/>
              </a:ext>
            </a:extLst>
          </p:cNvPr>
          <p:cNvCxnSpPr>
            <a:cxnSpLocks/>
          </p:cNvCxnSpPr>
          <p:nvPr/>
        </p:nvCxnSpPr>
        <p:spPr>
          <a:xfrm>
            <a:off x="5448300" y="4272977"/>
            <a:ext cx="6477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7417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652CB0E-7F3A-4778-9FA1-20AF9DE6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2596"/>
            <a:ext cx="9328615" cy="802888"/>
          </a:xfrm>
        </p:spPr>
        <p:txBody>
          <a:bodyPr/>
          <a:lstStyle/>
          <a:p>
            <a:r>
              <a:rPr lang="nb-N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7: Internasjonalisering 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FB48223-124F-4A74-B7F1-74A7B8078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25485"/>
            <a:ext cx="9580117" cy="1449428"/>
          </a:xfrm>
        </p:spPr>
        <p:txBody>
          <a:bodyPr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Mål:	Høgskolens utdanninger skal ha en internasjonal profil, og 	sette kunnskap, erfaring og verdier i en internasjonal 	sammenheng. 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547EE1B-580B-42B1-AF5B-90F7652B8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611855"/>
            <a:ext cx="9580117" cy="3767679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Interkulturell kompetanse og kommunikasjon skal være en tydelig del av læringsutbyttebeskrivelsen.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Studieprogrammene skal ha tilrettelagte utvekslingsvinduer med kvalitetssikrede internasjonale partnere.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Studieveiledning skal gi oversikt over mulighet for internasjonal utveksling.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Studieprogrammene skal ha et aktivt og faglig forankret samarbeid med gode internasjonale partnere.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Studiene skal være tilpasset et internasjonalt arbeidsmarked.</a:t>
            </a:r>
          </a:p>
          <a:p>
            <a:endParaRPr lang="nb-NO" sz="24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6A9F7FF-B30E-4BF3-8790-B06D8352A69C}"/>
              </a:ext>
            </a:extLst>
          </p:cNvPr>
          <p:cNvSpPr/>
          <p:nvPr/>
        </p:nvSpPr>
        <p:spPr>
          <a:xfrm>
            <a:off x="11006254" y="9236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K1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947410A-BFC8-4432-8C1F-B86B1508D736}"/>
              </a:ext>
            </a:extLst>
          </p:cNvPr>
          <p:cNvSpPr/>
          <p:nvPr/>
        </p:nvSpPr>
        <p:spPr>
          <a:xfrm>
            <a:off x="11006254" y="934393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K2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7A9114B-6E98-4131-B524-D63705F34B71}"/>
              </a:ext>
            </a:extLst>
          </p:cNvPr>
          <p:cNvSpPr/>
          <p:nvPr/>
        </p:nvSpPr>
        <p:spPr>
          <a:xfrm>
            <a:off x="11006254" y="1772024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K3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E198F70-3477-4CE3-BA8F-5BEA230A120E}"/>
              </a:ext>
            </a:extLst>
          </p:cNvPr>
          <p:cNvSpPr/>
          <p:nvPr/>
        </p:nvSpPr>
        <p:spPr>
          <a:xfrm>
            <a:off x="11006254" y="2611856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K4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5EDC439-FD6C-43DC-9050-DFEE8A3527B2}"/>
              </a:ext>
            </a:extLst>
          </p:cNvPr>
          <p:cNvSpPr/>
          <p:nvPr/>
        </p:nvSpPr>
        <p:spPr>
          <a:xfrm>
            <a:off x="11006254" y="3451688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K5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28F8090-A9A9-47D1-8AC1-D0066885B146}"/>
              </a:ext>
            </a:extLst>
          </p:cNvPr>
          <p:cNvSpPr/>
          <p:nvPr/>
        </p:nvSpPr>
        <p:spPr>
          <a:xfrm>
            <a:off x="11006254" y="429152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K6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800FF72-7E86-4066-80BF-979794D53B73}"/>
              </a:ext>
            </a:extLst>
          </p:cNvPr>
          <p:cNvSpPr/>
          <p:nvPr/>
        </p:nvSpPr>
        <p:spPr>
          <a:xfrm>
            <a:off x="11006254" y="5131352"/>
            <a:ext cx="847492" cy="8028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K7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F130FD9-2F5A-48A7-9A5D-A82038314EBF}"/>
              </a:ext>
            </a:extLst>
          </p:cNvPr>
          <p:cNvSpPr/>
          <p:nvPr/>
        </p:nvSpPr>
        <p:spPr>
          <a:xfrm>
            <a:off x="11006254" y="5971184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K8</a:t>
            </a:r>
          </a:p>
        </p:txBody>
      </p:sp>
    </p:spTree>
    <p:extLst>
      <p:ext uri="{BB962C8B-B14F-4D97-AF65-F5344CB8AC3E}">
        <p14:creationId xmlns:p14="http://schemas.microsoft.com/office/powerpoint/2010/main" val="20154836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652CB0E-7F3A-4778-9FA1-20AF9DE6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2596"/>
            <a:ext cx="9328615" cy="802888"/>
          </a:xfrm>
        </p:spPr>
        <p:txBody>
          <a:bodyPr/>
          <a:lstStyle/>
          <a:p>
            <a:r>
              <a:rPr lang="nb-N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7: Internasjonalisering </a:t>
            </a:r>
            <a:r>
              <a:rPr lang="nb-NO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(K7 i rapportmal)</a:t>
            </a:r>
            <a:r>
              <a:rPr lang="nb-N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FB48223-124F-4A74-B7F1-74A7B8078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125485"/>
            <a:ext cx="9580117" cy="1449428"/>
          </a:xfrm>
        </p:spPr>
        <p:txBody>
          <a:bodyPr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INDIKATOR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547EE1B-580B-42B1-AF5B-90F7652B8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611855"/>
            <a:ext cx="9580117" cy="3767679"/>
          </a:xfrm>
        </p:spPr>
        <p:txBody>
          <a:bodyPr>
            <a:noAutofit/>
          </a:bodyPr>
          <a:lstStyle/>
          <a:p>
            <a:r>
              <a:rPr lang="nn-NO" sz="2400" dirty="0" err="1"/>
              <a:t>Andel</a:t>
            </a:r>
            <a:r>
              <a:rPr lang="nn-NO" sz="2400" dirty="0"/>
              <a:t> </a:t>
            </a:r>
            <a:r>
              <a:rPr lang="nn-NO" sz="2400" dirty="0" err="1"/>
              <a:t>kvalifikasjoner</a:t>
            </a:r>
            <a:r>
              <a:rPr lang="nn-NO" sz="2400" dirty="0"/>
              <a:t> med utveksling (T)</a:t>
            </a:r>
            <a:endParaRPr lang="nb-NO" sz="24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6A9F7FF-B30E-4BF3-8790-B06D8352A69C}"/>
              </a:ext>
            </a:extLst>
          </p:cNvPr>
          <p:cNvSpPr/>
          <p:nvPr/>
        </p:nvSpPr>
        <p:spPr>
          <a:xfrm>
            <a:off x="11006254" y="9236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K1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947410A-BFC8-4432-8C1F-B86B1508D736}"/>
              </a:ext>
            </a:extLst>
          </p:cNvPr>
          <p:cNvSpPr/>
          <p:nvPr/>
        </p:nvSpPr>
        <p:spPr>
          <a:xfrm>
            <a:off x="11006254" y="934393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K2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7A9114B-6E98-4131-B524-D63705F34B71}"/>
              </a:ext>
            </a:extLst>
          </p:cNvPr>
          <p:cNvSpPr/>
          <p:nvPr/>
        </p:nvSpPr>
        <p:spPr>
          <a:xfrm>
            <a:off x="11006254" y="1772024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K3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E198F70-3477-4CE3-BA8F-5BEA230A120E}"/>
              </a:ext>
            </a:extLst>
          </p:cNvPr>
          <p:cNvSpPr/>
          <p:nvPr/>
        </p:nvSpPr>
        <p:spPr>
          <a:xfrm>
            <a:off x="11006254" y="2611856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K4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5EDC439-FD6C-43DC-9050-DFEE8A3527B2}"/>
              </a:ext>
            </a:extLst>
          </p:cNvPr>
          <p:cNvSpPr/>
          <p:nvPr/>
        </p:nvSpPr>
        <p:spPr>
          <a:xfrm>
            <a:off x="11006254" y="3451688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K5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28F8090-A9A9-47D1-8AC1-D0066885B146}"/>
              </a:ext>
            </a:extLst>
          </p:cNvPr>
          <p:cNvSpPr/>
          <p:nvPr/>
        </p:nvSpPr>
        <p:spPr>
          <a:xfrm>
            <a:off x="11006254" y="429152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K6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800FF72-7E86-4066-80BF-979794D53B73}"/>
              </a:ext>
            </a:extLst>
          </p:cNvPr>
          <p:cNvSpPr/>
          <p:nvPr/>
        </p:nvSpPr>
        <p:spPr>
          <a:xfrm>
            <a:off x="11006254" y="5131352"/>
            <a:ext cx="847492" cy="8028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K7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F130FD9-2F5A-48A7-9A5D-A82038314EBF}"/>
              </a:ext>
            </a:extLst>
          </p:cNvPr>
          <p:cNvSpPr/>
          <p:nvPr/>
        </p:nvSpPr>
        <p:spPr>
          <a:xfrm>
            <a:off x="11006254" y="5971184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K8</a:t>
            </a:r>
          </a:p>
        </p:txBody>
      </p:sp>
    </p:spTree>
    <p:extLst>
      <p:ext uri="{BB962C8B-B14F-4D97-AF65-F5344CB8AC3E}">
        <p14:creationId xmlns:p14="http://schemas.microsoft.com/office/powerpoint/2010/main" val="4773927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0718272B-6712-46E8-9180-F34DEF5D07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Studenter fullføring og frafall 3</a:t>
            </a:r>
          </a:p>
        </p:txBody>
      </p:sp>
      <p:pic>
        <p:nvPicPr>
          <p:cNvPr id="3" name="Bilde 2" descr="Skjermbilde av nettside">
            <a:extLst>
              <a:ext uri="{FF2B5EF4-FFF2-40B4-BE49-F238E27FC236}">
                <a16:creationId xmlns:a16="http://schemas.microsoft.com/office/drawing/2014/main" id="{9DEB6967-A859-4571-9AD5-130F85A9D5F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10637" y="16"/>
            <a:ext cx="9669642" cy="6857990"/>
          </a:xfrm>
          <a:prstGeom prst="rect">
            <a:avLst/>
          </a:prstGeom>
        </p:spPr>
      </p:pic>
      <p:sp>
        <p:nvSpPr>
          <p:cNvPr id="17" name="Ellipse 16" descr="Finn riktig fane">
            <a:extLst>
              <a:ext uri="{FF2B5EF4-FFF2-40B4-BE49-F238E27FC236}">
                <a16:creationId xmlns:a16="http://schemas.microsoft.com/office/drawing/2014/main" id="{59796E1E-DA08-4163-B887-A8A52714118B}"/>
              </a:ext>
            </a:extLst>
          </p:cNvPr>
          <p:cNvSpPr/>
          <p:nvPr/>
        </p:nvSpPr>
        <p:spPr>
          <a:xfrm>
            <a:off x="893137" y="1059741"/>
            <a:ext cx="1535988" cy="40755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kstSylinder 1" descr="Forklaring indikator andel kvalifikasjoner med utveksling">
            <a:extLst>
              <a:ext uri="{FF2B5EF4-FFF2-40B4-BE49-F238E27FC236}">
                <a16:creationId xmlns:a16="http://schemas.microsoft.com/office/drawing/2014/main" id="{0B0FAD58-9470-46D4-8F10-793921DB8E0D}"/>
              </a:ext>
            </a:extLst>
          </p:cNvPr>
          <p:cNvSpPr txBox="1"/>
          <p:nvPr/>
        </p:nvSpPr>
        <p:spPr>
          <a:xfrm>
            <a:off x="7541884" y="0"/>
            <a:ext cx="4649753" cy="6857984"/>
          </a:xfrm>
          <a:prstGeom prst="rect">
            <a:avLst/>
          </a:prstGeom>
          <a:ln w="762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Indikatoren</a:t>
            </a:r>
            <a:r>
              <a:rPr lang="en-US" sz="2800" dirty="0"/>
              <a:t> </a:t>
            </a:r>
          </a:p>
          <a:p>
            <a:pPr lvl="1">
              <a:lnSpc>
                <a:spcPct val="90000"/>
              </a:lnSpc>
              <a:spcAft>
                <a:spcPts val="600"/>
              </a:spcAft>
            </a:pPr>
            <a:r>
              <a:rPr lang="nn-NO" sz="2800" dirty="0" err="1"/>
              <a:t>Andel</a:t>
            </a:r>
            <a:r>
              <a:rPr lang="nn-NO" sz="2800" dirty="0"/>
              <a:t> </a:t>
            </a:r>
            <a:r>
              <a:rPr lang="nn-NO" sz="2800" dirty="0" err="1"/>
              <a:t>kvalifikasjoner</a:t>
            </a:r>
            <a:r>
              <a:rPr lang="nn-NO" sz="2800" dirty="0"/>
              <a:t> med utveksling</a:t>
            </a:r>
            <a:r>
              <a:rPr lang="en-US" sz="2800" dirty="0"/>
              <a:t>» under K7 </a:t>
            </a:r>
            <a:r>
              <a:rPr lang="en-US" sz="2800" dirty="0" err="1"/>
              <a:t>finner</a:t>
            </a:r>
            <a:r>
              <a:rPr lang="en-US" sz="2800" dirty="0"/>
              <a:t> du under </a:t>
            </a:r>
            <a:r>
              <a:rPr lang="en-US" sz="2800" dirty="0" err="1"/>
              <a:t>fanen</a:t>
            </a:r>
            <a:r>
              <a:rPr lang="en-US" sz="2800" dirty="0"/>
              <a:t> «</a:t>
            </a:r>
            <a:r>
              <a:rPr lang="en-US" sz="2800" dirty="0" err="1"/>
              <a:t>Studenter</a:t>
            </a:r>
            <a:r>
              <a:rPr lang="en-US" sz="2800" dirty="0"/>
              <a:t> – </a:t>
            </a:r>
            <a:r>
              <a:rPr lang="en-US" sz="2800" dirty="0" err="1"/>
              <a:t>fullføring</a:t>
            </a:r>
            <a:r>
              <a:rPr lang="en-US" sz="2800" dirty="0"/>
              <a:t> og </a:t>
            </a:r>
            <a:r>
              <a:rPr lang="en-US" sz="2800" dirty="0" err="1"/>
              <a:t>frafall</a:t>
            </a:r>
            <a:r>
              <a:rPr lang="en-US" sz="2800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8751804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81BB5D2-5AB7-46BF-AEC0-665D2663609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Studenter fullføring og frafall 4</a:t>
            </a:r>
          </a:p>
        </p:txBody>
      </p:sp>
      <p:pic>
        <p:nvPicPr>
          <p:cNvPr id="5" name="Bilde 4" descr="Skjermbilde av nettside">
            <a:extLst>
              <a:ext uri="{FF2B5EF4-FFF2-40B4-BE49-F238E27FC236}">
                <a16:creationId xmlns:a16="http://schemas.microsoft.com/office/drawing/2014/main" id="{BECC10E0-940F-4A04-85F3-DBDC0086E6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Ellipse 16" descr="Finn riktig fane">
            <a:extLst>
              <a:ext uri="{FF2B5EF4-FFF2-40B4-BE49-F238E27FC236}">
                <a16:creationId xmlns:a16="http://schemas.microsoft.com/office/drawing/2014/main" id="{59796E1E-DA08-4163-B887-A8A52714118B}"/>
              </a:ext>
            </a:extLst>
          </p:cNvPr>
          <p:cNvSpPr/>
          <p:nvPr/>
        </p:nvSpPr>
        <p:spPr>
          <a:xfrm>
            <a:off x="903411" y="1059735"/>
            <a:ext cx="1535988" cy="407552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Bildeforklaring: pil mot venstre 8">
            <a:extLst>
              <a:ext uri="{FF2B5EF4-FFF2-40B4-BE49-F238E27FC236}">
                <a16:creationId xmlns:a16="http://schemas.microsoft.com/office/drawing/2014/main" id="{96639C11-F0CC-477E-878D-C6C53189E460}"/>
              </a:ext>
            </a:extLst>
          </p:cNvPr>
          <p:cNvSpPr/>
          <p:nvPr/>
        </p:nvSpPr>
        <p:spPr>
          <a:xfrm>
            <a:off x="7152924" y="2884454"/>
            <a:ext cx="3357352" cy="17145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742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Finn indikator «</a:t>
            </a:r>
            <a:r>
              <a:rPr lang="nn-NO" dirty="0" err="1"/>
              <a:t>a</a:t>
            </a:r>
            <a:r>
              <a:rPr lang="nn-NO" sz="1800" dirty="0" err="1"/>
              <a:t>ndel</a:t>
            </a:r>
            <a:r>
              <a:rPr lang="nn-NO" sz="1800" dirty="0"/>
              <a:t> </a:t>
            </a:r>
            <a:r>
              <a:rPr lang="nn-NO" sz="1800" dirty="0" err="1"/>
              <a:t>kvalifikasjoner</a:t>
            </a:r>
            <a:r>
              <a:rPr lang="nn-NO" sz="1800" dirty="0"/>
              <a:t> med utveksling</a:t>
            </a:r>
            <a:r>
              <a:rPr lang="nb-NO" dirty="0"/>
              <a:t>»</a:t>
            </a:r>
          </a:p>
        </p:txBody>
      </p:sp>
      <p:sp>
        <p:nvSpPr>
          <p:cNvPr id="12" name="Ellipse 11" descr="Eksempel andel kvalifikasjoner med utveksling">
            <a:extLst>
              <a:ext uri="{FF2B5EF4-FFF2-40B4-BE49-F238E27FC236}">
                <a16:creationId xmlns:a16="http://schemas.microsoft.com/office/drawing/2014/main" id="{74FA51FB-8FE7-4399-8B85-5CCE0FC02A5E}"/>
              </a:ext>
            </a:extLst>
          </p:cNvPr>
          <p:cNvSpPr/>
          <p:nvPr/>
        </p:nvSpPr>
        <p:spPr>
          <a:xfrm>
            <a:off x="4969865" y="3471532"/>
            <a:ext cx="576000" cy="540000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157272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652CB0E-7F3A-4778-9FA1-20AF9DE6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2595"/>
            <a:ext cx="9328615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8: Utvikling og ledelse av studieprogrammene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FB48223-124F-4A74-B7F1-74A7B8078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9580117" cy="1030139"/>
          </a:xfrm>
        </p:spPr>
        <p:txBody>
          <a:bodyPr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Mål:	Studieprogrammene skal ledes effektivt og sikre kontinuerlig 	forbedring.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547EE1B-580B-42B1-AF5B-90F7652B8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611855"/>
            <a:ext cx="9580117" cy="3767679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Studieplanen skal være styrende for gjennomføring av studieprogrammene.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Programmene skal evalueres jevnlig og i henhold til rutiner for evaluering og forbedring.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Ledelse av studieprogrammene skal plasseres tydelig.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Høgskolen skal ha effektiv IT systemer i tilknytning til sine studieprogrammer.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6A9F7FF-B30E-4BF3-8790-B06D8352A69C}"/>
              </a:ext>
            </a:extLst>
          </p:cNvPr>
          <p:cNvSpPr/>
          <p:nvPr/>
        </p:nvSpPr>
        <p:spPr>
          <a:xfrm>
            <a:off x="11006254" y="9236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K1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947410A-BFC8-4432-8C1F-B86B1508D736}"/>
              </a:ext>
            </a:extLst>
          </p:cNvPr>
          <p:cNvSpPr/>
          <p:nvPr/>
        </p:nvSpPr>
        <p:spPr>
          <a:xfrm>
            <a:off x="11006254" y="934393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K2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7A9114B-6E98-4131-B524-D63705F34B71}"/>
              </a:ext>
            </a:extLst>
          </p:cNvPr>
          <p:cNvSpPr/>
          <p:nvPr/>
        </p:nvSpPr>
        <p:spPr>
          <a:xfrm>
            <a:off x="11006254" y="1772024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K3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E198F70-3477-4CE3-BA8F-5BEA230A120E}"/>
              </a:ext>
            </a:extLst>
          </p:cNvPr>
          <p:cNvSpPr/>
          <p:nvPr/>
        </p:nvSpPr>
        <p:spPr>
          <a:xfrm>
            <a:off x="11006254" y="2611856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K4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5EDC439-FD6C-43DC-9050-DFEE8A3527B2}"/>
              </a:ext>
            </a:extLst>
          </p:cNvPr>
          <p:cNvSpPr/>
          <p:nvPr/>
        </p:nvSpPr>
        <p:spPr>
          <a:xfrm>
            <a:off x="11006254" y="3451688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K5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28F8090-A9A9-47D1-8AC1-D0066885B146}"/>
              </a:ext>
            </a:extLst>
          </p:cNvPr>
          <p:cNvSpPr/>
          <p:nvPr/>
        </p:nvSpPr>
        <p:spPr>
          <a:xfrm>
            <a:off x="11006254" y="429152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K6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800FF72-7E86-4066-80BF-979794D53B73}"/>
              </a:ext>
            </a:extLst>
          </p:cNvPr>
          <p:cNvSpPr/>
          <p:nvPr/>
        </p:nvSpPr>
        <p:spPr>
          <a:xfrm>
            <a:off x="11006254" y="5131352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K7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F130FD9-2F5A-48A7-9A5D-A82038314EBF}"/>
              </a:ext>
            </a:extLst>
          </p:cNvPr>
          <p:cNvSpPr/>
          <p:nvPr/>
        </p:nvSpPr>
        <p:spPr>
          <a:xfrm>
            <a:off x="11006254" y="5971184"/>
            <a:ext cx="847492" cy="8028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K8</a:t>
            </a:r>
          </a:p>
        </p:txBody>
      </p:sp>
    </p:spTree>
    <p:extLst>
      <p:ext uri="{BB962C8B-B14F-4D97-AF65-F5344CB8AC3E}">
        <p14:creationId xmlns:p14="http://schemas.microsoft.com/office/powerpoint/2010/main" val="256884739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652CB0E-7F3A-4778-9FA1-20AF9DE6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2595"/>
            <a:ext cx="9328615" cy="1325563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8: Utvikling og ledelse av studieprogrammene </a:t>
            </a:r>
            <a:r>
              <a:rPr lang="nb-NO" sz="4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(K8 i rapportmal)</a:t>
            </a:r>
            <a:endParaRPr lang="nb-NO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FB48223-124F-4A74-B7F1-74A7B8078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9580117" cy="1030139"/>
          </a:xfrm>
        </p:spPr>
        <p:txBody>
          <a:bodyPr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INDIKATOR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547EE1B-580B-42B1-AF5B-90F7652B8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611855"/>
            <a:ext cx="9580117" cy="3767679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Jeg er, alt i alt, tilfreds med studieprogrammet jeg går på (</a:t>
            </a:r>
            <a:r>
              <a:rPr lang="nb-NO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Sbar</a:t>
            </a: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(Overordnet tilfredshet)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6A9F7FF-B30E-4BF3-8790-B06D8352A69C}"/>
              </a:ext>
            </a:extLst>
          </p:cNvPr>
          <p:cNvSpPr/>
          <p:nvPr/>
        </p:nvSpPr>
        <p:spPr>
          <a:xfrm>
            <a:off x="11006254" y="9236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K1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947410A-BFC8-4432-8C1F-B86B1508D736}"/>
              </a:ext>
            </a:extLst>
          </p:cNvPr>
          <p:cNvSpPr/>
          <p:nvPr/>
        </p:nvSpPr>
        <p:spPr>
          <a:xfrm>
            <a:off x="11006254" y="934393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K2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7A9114B-6E98-4131-B524-D63705F34B71}"/>
              </a:ext>
            </a:extLst>
          </p:cNvPr>
          <p:cNvSpPr/>
          <p:nvPr/>
        </p:nvSpPr>
        <p:spPr>
          <a:xfrm>
            <a:off x="11006254" y="1772024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K3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E198F70-3477-4CE3-BA8F-5BEA230A120E}"/>
              </a:ext>
            </a:extLst>
          </p:cNvPr>
          <p:cNvSpPr/>
          <p:nvPr/>
        </p:nvSpPr>
        <p:spPr>
          <a:xfrm>
            <a:off x="11006254" y="2611856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K4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5EDC439-FD6C-43DC-9050-DFEE8A3527B2}"/>
              </a:ext>
            </a:extLst>
          </p:cNvPr>
          <p:cNvSpPr/>
          <p:nvPr/>
        </p:nvSpPr>
        <p:spPr>
          <a:xfrm>
            <a:off x="11006254" y="3451688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K5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28F8090-A9A9-47D1-8AC1-D0066885B146}"/>
              </a:ext>
            </a:extLst>
          </p:cNvPr>
          <p:cNvSpPr/>
          <p:nvPr/>
        </p:nvSpPr>
        <p:spPr>
          <a:xfrm>
            <a:off x="11006254" y="429152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K6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800FF72-7E86-4066-80BF-979794D53B73}"/>
              </a:ext>
            </a:extLst>
          </p:cNvPr>
          <p:cNvSpPr/>
          <p:nvPr/>
        </p:nvSpPr>
        <p:spPr>
          <a:xfrm>
            <a:off x="11006254" y="5131352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K7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F130FD9-2F5A-48A7-9A5D-A82038314EBF}"/>
              </a:ext>
            </a:extLst>
          </p:cNvPr>
          <p:cNvSpPr/>
          <p:nvPr/>
        </p:nvSpPr>
        <p:spPr>
          <a:xfrm>
            <a:off x="11006254" y="5971184"/>
            <a:ext cx="847492" cy="8028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K8</a:t>
            </a:r>
          </a:p>
        </p:txBody>
      </p:sp>
    </p:spTree>
    <p:extLst>
      <p:ext uri="{BB962C8B-B14F-4D97-AF65-F5344CB8AC3E}">
        <p14:creationId xmlns:p14="http://schemas.microsoft.com/office/powerpoint/2010/main" val="10794109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E46825-B6AA-4829-A5FE-A7BB68D0693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Studiebarometeret 8</a:t>
            </a:r>
          </a:p>
        </p:txBody>
      </p:sp>
      <p:pic>
        <p:nvPicPr>
          <p:cNvPr id="3" name="Bilde 2" descr="Skjermbilde av nettside">
            <a:extLst>
              <a:ext uri="{FF2B5EF4-FFF2-40B4-BE49-F238E27FC236}">
                <a16:creationId xmlns:a16="http://schemas.microsoft.com/office/drawing/2014/main" id="{9DEB6967-A859-4571-9AD5-130F85A9D5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845"/>
          <a:stretch/>
        </p:blipFill>
        <p:spPr>
          <a:xfrm>
            <a:off x="3882570" y="19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Ellipse 16" descr="Finn riktig fane">
            <a:extLst>
              <a:ext uri="{FF2B5EF4-FFF2-40B4-BE49-F238E27FC236}">
                <a16:creationId xmlns:a16="http://schemas.microsoft.com/office/drawing/2014/main" id="{59796E1E-DA08-4163-B887-A8A52714118B}"/>
              </a:ext>
            </a:extLst>
          </p:cNvPr>
          <p:cNvSpPr/>
          <p:nvPr/>
        </p:nvSpPr>
        <p:spPr>
          <a:xfrm>
            <a:off x="5231958" y="1208597"/>
            <a:ext cx="1311966" cy="381663"/>
          </a:xfrm>
          <a:prstGeom prst="ellipse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449A0C2D-92C1-4B94-BC0C-5EEB30931241}"/>
              </a:ext>
            </a:extLst>
          </p:cNvPr>
          <p:cNvSpPr/>
          <p:nvPr/>
        </p:nvSpPr>
        <p:spPr>
          <a:xfrm>
            <a:off x="0" y="0"/>
            <a:ext cx="3882570" cy="685799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7000"/>
              </a:lnSpc>
            </a:pPr>
            <a:r>
              <a:rPr lang="nb-NO" sz="2600" dirty="0"/>
              <a:t>Indikatoren «</a:t>
            </a:r>
            <a:r>
              <a:rPr lang="nb-NO" sz="2600" dirty="0">
                <a:latin typeface="Calibri" panose="020F0502020204030204" pitchFamily="34" charset="0"/>
                <a:cs typeface="Times New Roman" panose="02020603050405020304" pitchFamily="18" charset="0"/>
              </a:rPr>
              <a:t>overordnet tilfredshet</a:t>
            </a:r>
            <a:r>
              <a:rPr lang="nb-NO" sz="2600" dirty="0"/>
              <a:t>» under K8 finner du under fanen «Studiebarometeret»</a:t>
            </a:r>
          </a:p>
        </p:txBody>
      </p:sp>
      <p:sp>
        <p:nvSpPr>
          <p:cNvPr id="5" name="Bildeforklaring: pil mot venstre 4" descr="Finn indikator">
            <a:extLst>
              <a:ext uri="{FF2B5EF4-FFF2-40B4-BE49-F238E27FC236}">
                <a16:creationId xmlns:a16="http://schemas.microsoft.com/office/drawing/2014/main" id="{57A625B4-CFA0-4E60-87BE-D1E7E83A3AD0}"/>
              </a:ext>
            </a:extLst>
          </p:cNvPr>
          <p:cNvSpPr/>
          <p:nvPr/>
        </p:nvSpPr>
        <p:spPr>
          <a:xfrm>
            <a:off x="8691759" y="2107909"/>
            <a:ext cx="3357352" cy="1714500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67427"/>
            </a:avLst>
          </a:prstGeom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/>
              <a:t>2. Finn indikator</a:t>
            </a:r>
          </a:p>
        </p:txBody>
      </p:sp>
      <p:cxnSp>
        <p:nvCxnSpPr>
          <p:cNvPr id="6" name="Rett pilkobling 5" descr="Pil mot riktig indikator">
            <a:extLst>
              <a:ext uri="{FF2B5EF4-FFF2-40B4-BE49-F238E27FC236}">
                <a16:creationId xmlns:a16="http://schemas.microsoft.com/office/drawing/2014/main" id="{020063FA-8FBA-4056-A1D8-5E41674345E5}"/>
              </a:ext>
            </a:extLst>
          </p:cNvPr>
          <p:cNvCxnSpPr>
            <a:cxnSpLocks/>
          </p:cNvCxnSpPr>
          <p:nvPr/>
        </p:nvCxnSpPr>
        <p:spPr>
          <a:xfrm>
            <a:off x="5564091" y="2961256"/>
            <a:ext cx="647700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131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DB47516-F0C5-454D-9F7A-71B12761ED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b-NO" dirty="0"/>
              <a:t>Skjermbilde Tableau som viser HINN prosjekt</a:t>
            </a:r>
          </a:p>
        </p:txBody>
      </p:sp>
      <p:pic>
        <p:nvPicPr>
          <p:cNvPr id="3" name="Bilde 2" descr="Skjermbilde av nettside">
            <a:extLst>
              <a:ext uri="{FF2B5EF4-FFF2-40B4-BE49-F238E27FC236}">
                <a16:creationId xmlns:a16="http://schemas.microsoft.com/office/drawing/2014/main" id="{4E810629-C84A-49D7-A81A-86FD36E886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594"/>
          <a:stretch/>
        </p:blipFill>
        <p:spPr>
          <a:xfrm>
            <a:off x="0" y="0"/>
            <a:ext cx="12192000" cy="3319670"/>
          </a:xfrm>
          <a:prstGeom prst="rect">
            <a:avLst/>
          </a:prstGeom>
        </p:spPr>
      </p:pic>
      <p:sp>
        <p:nvSpPr>
          <p:cNvPr id="4" name="Bildeforklaring: pil opp 3">
            <a:extLst>
              <a:ext uri="{FF2B5EF4-FFF2-40B4-BE49-F238E27FC236}">
                <a16:creationId xmlns:a16="http://schemas.microsoft.com/office/drawing/2014/main" id="{241A9C0C-E783-49A9-A3FA-5DD810F0400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357809" y="3152775"/>
            <a:ext cx="4234069" cy="2085975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53943"/>
            </a:avLst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3200" dirty="0"/>
              <a:t>Velg</a:t>
            </a:r>
          </a:p>
        </p:txBody>
      </p:sp>
    </p:spTree>
    <p:extLst>
      <p:ext uri="{BB962C8B-B14F-4D97-AF65-F5344CB8AC3E}">
        <p14:creationId xmlns:p14="http://schemas.microsoft.com/office/powerpoint/2010/main" val="319698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652CB0E-7F3A-4778-9FA1-20AF9DE6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2595"/>
            <a:ext cx="9328615" cy="1325563"/>
          </a:xfrm>
        </p:spPr>
        <p:txBody>
          <a:bodyPr/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 Fagmiljøenes faglige og pedagogiske kompetanse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FB48223-124F-4A74-B7F1-74A7B8078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9580117" cy="1030139"/>
          </a:xfrm>
        </p:spPr>
        <p:txBody>
          <a:bodyPr anchor="t">
            <a:noAutofit/>
          </a:bodyPr>
          <a:lstStyle/>
          <a:p>
            <a:r>
              <a:rPr lang="nb-NO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Mål:	Fagmiljøene skal holde et høyt internasjonalt nivå innen 	forskning og utdanning.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547EE1B-580B-42B1-AF5B-90F7652B8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611855"/>
            <a:ext cx="9580117" cy="3767679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Høgskolen skal ha et fagmiljø som er tilpasset utdanningstilbudet.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Fagmiljøene skal delta i forsknings- og utviklingsarbeid nasjonalt og internasjonalt.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Fagmiljøene skal beherske aktuell undervisningsteknologi, ha god kjennskap til en bredde av ulike undervisnings- og vurderingsformer, og ut fra dette kunne planlegge, gjennomføre og reflektere over egen undervisning.</a:t>
            </a:r>
          </a:p>
          <a:p>
            <a:endParaRPr lang="nb-NO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6A9F7FF-B30E-4BF3-8790-B06D8352A69C}"/>
              </a:ext>
            </a:extLst>
          </p:cNvPr>
          <p:cNvSpPr/>
          <p:nvPr/>
        </p:nvSpPr>
        <p:spPr>
          <a:xfrm>
            <a:off x="11006254" y="92360"/>
            <a:ext cx="847492" cy="8028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K1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947410A-BFC8-4432-8C1F-B86B1508D736}"/>
              </a:ext>
            </a:extLst>
          </p:cNvPr>
          <p:cNvSpPr/>
          <p:nvPr/>
        </p:nvSpPr>
        <p:spPr>
          <a:xfrm>
            <a:off x="11006254" y="932192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K2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7A9114B-6E98-4131-B524-D63705F34B71}"/>
              </a:ext>
            </a:extLst>
          </p:cNvPr>
          <p:cNvSpPr/>
          <p:nvPr/>
        </p:nvSpPr>
        <p:spPr>
          <a:xfrm>
            <a:off x="11006254" y="1772024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K3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E198F70-3477-4CE3-BA8F-5BEA230A120E}"/>
              </a:ext>
            </a:extLst>
          </p:cNvPr>
          <p:cNvSpPr/>
          <p:nvPr/>
        </p:nvSpPr>
        <p:spPr>
          <a:xfrm>
            <a:off x="11006254" y="2611856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K4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5EDC439-FD6C-43DC-9050-DFEE8A3527B2}"/>
              </a:ext>
            </a:extLst>
          </p:cNvPr>
          <p:cNvSpPr/>
          <p:nvPr/>
        </p:nvSpPr>
        <p:spPr>
          <a:xfrm>
            <a:off x="11006254" y="3451688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K5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28F8090-A9A9-47D1-8AC1-D0066885B146}"/>
              </a:ext>
            </a:extLst>
          </p:cNvPr>
          <p:cNvSpPr/>
          <p:nvPr/>
        </p:nvSpPr>
        <p:spPr>
          <a:xfrm>
            <a:off x="11006254" y="429152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K6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800FF72-7E86-4066-80BF-979794D53B73}"/>
              </a:ext>
            </a:extLst>
          </p:cNvPr>
          <p:cNvSpPr/>
          <p:nvPr/>
        </p:nvSpPr>
        <p:spPr>
          <a:xfrm>
            <a:off x="11006254" y="5131352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K7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F130FD9-2F5A-48A7-9A5D-A82038314EBF}"/>
              </a:ext>
            </a:extLst>
          </p:cNvPr>
          <p:cNvSpPr/>
          <p:nvPr/>
        </p:nvSpPr>
        <p:spPr>
          <a:xfrm>
            <a:off x="11006254" y="5971184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K8</a:t>
            </a:r>
          </a:p>
        </p:txBody>
      </p:sp>
    </p:spTree>
    <p:extLst>
      <p:ext uri="{BB962C8B-B14F-4D97-AF65-F5344CB8AC3E}">
        <p14:creationId xmlns:p14="http://schemas.microsoft.com/office/powerpoint/2010/main" val="2888778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652CB0E-7F3A-4778-9FA1-20AF9DE6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2595"/>
            <a:ext cx="9328615" cy="1325563"/>
          </a:xfrm>
        </p:spPr>
        <p:txBody>
          <a:bodyPr/>
          <a:lstStyle/>
          <a:p>
            <a:r>
              <a:rPr lang="nb-NO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1: Fagmiljøenes faglige og pedagogiske kompetanse (K1 i rapportmal)</a:t>
            </a:r>
            <a:endParaRPr lang="nb-NO" dirty="0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FB48223-124F-4A74-B7F1-74A7B8078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9580117" cy="1030139"/>
          </a:xfrm>
        </p:spPr>
        <p:txBody>
          <a:bodyPr anchor="t">
            <a:noAutofit/>
          </a:bodyPr>
          <a:lstStyle/>
          <a:p>
            <a:r>
              <a:rPr lang="nb-NO" sz="2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INDIKATOR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547EE1B-580B-42B1-AF5B-90F7652B8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611855"/>
            <a:ext cx="9580117" cy="3767679"/>
          </a:xfrm>
        </p:spPr>
        <p:txBody>
          <a:bodyPr>
            <a:noAutofit/>
          </a:bodyPr>
          <a:lstStyle/>
          <a:p>
            <a:pPr marL="0" lvl="0" indent="0">
              <a:lnSpc>
                <a:spcPct val="107000"/>
              </a:lnSpc>
              <a:buNone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Ingen på studieprogramnivå</a:t>
            </a:r>
          </a:p>
          <a:p>
            <a:endParaRPr lang="nb-NO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6A9F7FF-B30E-4BF3-8790-B06D8352A69C}"/>
              </a:ext>
            </a:extLst>
          </p:cNvPr>
          <p:cNvSpPr/>
          <p:nvPr/>
        </p:nvSpPr>
        <p:spPr>
          <a:xfrm>
            <a:off x="11006254" y="92360"/>
            <a:ext cx="847492" cy="8028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K1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947410A-BFC8-4432-8C1F-B86B1508D736}"/>
              </a:ext>
            </a:extLst>
          </p:cNvPr>
          <p:cNvSpPr/>
          <p:nvPr/>
        </p:nvSpPr>
        <p:spPr>
          <a:xfrm>
            <a:off x="11006254" y="932192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K2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7A9114B-6E98-4131-B524-D63705F34B71}"/>
              </a:ext>
            </a:extLst>
          </p:cNvPr>
          <p:cNvSpPr/>
          <p:nvPr/>
        </p:nvSpPr>
        <p:spPr>
          <a:xfrm>
            <a:off x="11006254" y="1772024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K3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E198F70-3477-4CE3-BA8F-5BEA230A120E}"/>
              </a:ext>
            </a:extLst>
          </p:cNvPr>
          <p:cNvSpPr/>
          <p:nvPr/>
        </p:nvSpPr>
        <p:spPr>
          <a:xfrm>
            <a:off x="11006254" y="2611856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K4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5EDC439-FD6C-43DC-9050-DFEE8A3527B2}"/>
              </a:ext>
            </a:extLst>
          </p:cNvPr>
          <p:cNvSpPr/>
          <p:nvPr/>
        </p:nvSpPr>
        <p:spPr>
          <a:xfrm>
            <a:off x="11006254" y="3451688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K5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28F8090-A9A9-47D1-8AC1-D0066885B146}"/>
              </a:ext>
            </a:extLst>
          </p:cNvPr>
          <p:cNvSpPr/>
          <p:nvPr/>
        </p:nvSpPr>
        <p:spPr>
          <a:xfrm>
            <a:off x="11006254" y="429152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K6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800FF72-7E86-4066-80BF-979794D53B73}"/>
              </a:ext>
            </a:extLst>
          </p:cNvPr>
          <p:cNvSpPr/>
          <p:nvPr/>
        </p:nvSpPr>
        <p:spPr>
          <a:xfrm>
            <a:off x="11006254" y="5131352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K7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F130FD9-2F5A-48A7-9A5D-A82038314EBF}"/>
              </a:ext>
            </a:extLst>
          </p:cNvPr>
          <p:cNvSpPr/>
          <p:nvPr/>
        </p:nvSpPr>
        <p:spPr>
          <a:xfrm>
            <a:off x="11006254" y="5971184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K8</a:t>
            </a:r>
          </a:p>
        </p:txBody>
      </p:sp>
    </p:spTree>
    <p:extLst>
      <p:ext uri="{BB962C8B-B14F-4D97-AF65-F5344CB8AC3E}">
        <p14:creationId xmlns:p14="http://schemas.microsoft.com/office/powerpoint/2010/main" val="596356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652CB0E-7F3A-4778-9FA1-20AF9DE6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2596"/>
            <a:ext cx="9328615" cy="61179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Startkompetanse og studiestart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FB48223-124F-4A74-B7F1-74A7B8078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934394"/>
            <a:ext cx="9580117" cy="990099"/>
          </a:xfrm>
        </p:spPr>
        <p:txBody>
          <a:bodyPr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Mål	Studentene skal få et godt møte med høgskolen for å 	legge grunnlaget for mestring i studiene.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547EE1B-580B-42B1-AF5B-90F7652B8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924493"/>
            <a:ext cx="9580117" cy="4455041"/>
          </a:xfrm>
        </p:spPr>
        <p:txBody>
          <a:bodyPr>
            <a:no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Høgskolen skal rekruttere godt kvalifiserte studenter med riktig startkompetanse og motivasjon. 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Studieveiledning skal være informativ og legge grunnlaget for riktig studievalg.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Studiestart skal sikre at studentene inkluderes best mulig i et faglig og sosialt fellesskap.</a:t>
            </a: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 faglige aktiviteten skal komme raskt i gang og motivere til innsats.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nb-NO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Høgskolen, sammen med Studentsamskipnaden (SINN), prioriterer oppfølging av studenter i deres første år for å legge et godt grunnlag for mestring i studiene.</a:t>
            </a:r>
          </a:p>
          <a:p>
            <a:endParaRPr lang="nb-NO" sz="24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6A9F7FF-B30E-4BF3-8790-B06D8352A69C}"/>
              </a:ext>
            </a:extLst>
          </p:cNvPr>
          <p:cNvSpPr/>
          <p:nvPr/>
        </p:nvSpPr>
        <p:spPr>
          <a:xfrm>
            <a:off x="11006254" y="9236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K1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947410A-BFC8-4432-8C1F-B86B1508D736}"/>
              </a:ext>
            </a:extLst>
          </p:cNvPr>
          <p:cNvSpPr/>
          <p:nvPr/>
        </p:nvSpPr>
        <p:spPr>
          <a:xfrm>
            <a:off x="11006254" y="934393"/>
            <a:ext cx="847492" cy="8028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K2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7A9114B-6E98-4131-B524-D63705F34B71}"/>
              </a:ext>
            </a:extLst>
          </p:cNvPr>
          <p:cNvSpPr/>
          <p:nvPr/>
        </p:nvSpPr>
        <p:spPr>
          <a:xfrm>
            <a:off x="11006254" y="1772024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K3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E198F70-3477-4CE3-BA8F-5BEA230A120E}"/>
              </a:ext>
            </a:extLst>
          </p:cNvPr>
          <p:cNvSpPr/>
          <p:nvPr/>
        </p:nvSpPr>
        <p:spPr>
          <a:xfrm>
            <a:off x="11006254" y="2611856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K4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5EDC439-FD6C-43DC-9050-DFEE8A3527B2}"/>
              </a:ext>
            </a:extLst>
          </p:cNvPr>
          <p:cNvSpPr/>
          <p:nvPr/>
        </p:nvSpPr>
        <p:spPr>
          <a:xfrm>
            <a:off x="11006254" y="3451688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K5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28F8090-A9A9-47D1-8AC1-D0066885B146}"/>
              </a:ext>
            </a:extLst>
          </p:cNvPr>
          <p:cNvSpPr/>
          <p:nvPr/>
        </p:nvSpPr>
        <p:spPr>
          <a:xfrm>
            <a:off x="11006254" y="429152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K6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800FF72-7E86-4066-80BF-979794D53B73}"/>
              </a:ext>
            </a:extLst>
          </p:cNvPr>
          <p:cNvSpPr/>
          <p:nvPr/>
        </p:nvSpPr>
        <p:spPr>
          <a:xfrm>
            <a:off x="11006254" y="5131352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K7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F130FD9-2F5A-48A7-9A5D-A82038314EBF}"/>
              </a:ext>
            </a:extLst>
          </p:cNvPr>
          <p:cNvSpPr/>
          <p:nvPr/>
        </p:nvSpPr>
        <p:spPr>
          <a:xfrm>
            <a:off x="11006254" y="5971184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K8</a:t>
            </a:r>
          </a:p>
        </p:txBody>
      </p:sp>
    </p:spTree>
    <p:extLst>
      <p:ext uri="{BB962C8B-B14F-4D97-AF65-F5344CB8AC3E}">
        <p14:creationId xmlns:p14="http://schemas.microsoft.com/office/powerpoint/2010/main" val="1731988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A652CB0E-7F3A-4778-9FA1-20AF9DE62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22596"/>
            <a:ext cx="10166466" cy="61179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2: Startkompetanse og studiestart </a:t>
            </a:r>
            <a:r>
              <a:rPr lang="nb-NO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(K2 i rapportmal)</a:t>
            </a:r>
            <a:endParaRPr lang="nb-NO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BFB48223-124F-4A74-B7F1-74A7B8078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934394"/>
            <a:ext cx="9580117" cy="990099"/>
          </a:xfrm>
        </p:spPr>
        <p:txBody>
          <a:bodyPr anchor="t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nb-NO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INDIKATOR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547EE1B-580B-42B1-AF5B-90F7652B82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1924493"/>
            <a:ext cx="9580117" cy="4455041"/>
          </a:xfrm>
        </p:spPr>
        <p:txBody>
          <a:bodyPr>
            <a:noAutofit/>
          </a:bodyPr>
          <a:lstStyle/>
          <a:p>
            <a:r>
              <a:rPr lang="nb-NO" sz="2400" dirty="0"/>
              <a:t>Den faglige aktiviteten har motivert meg til innsats (SSU).</a:t>
            </a:r>
          </a:p>
          <a:p>
            <a:r>
              <a:rPr lang="nb-NO" sz="2400" dirty="0"/>
              <a:t>Den faglige aktiviteten kom raskt i gang (SSU).</a:t>
            </a:r>
          </a:p>
          <a:p>
            <a:r>
              <a:rPr lang="nb-NO" sz="2400" dirty="0"/>
              <a:t>Jeg fikk mulighet til å møte undervisere under </a:t>
            </a:r>
            <a:r>
              <a:rPr lang="nb-NO" sz="2400" dirty="0" err="1"/>
              <a:t>INNStart</a:t>
            </a:r>
            <a:r>
              <a:rPr lang="nb-NO" sz="2400" dirty="0"/>
              <a:t>/ studiestart for mitt studium (SSU).</a:t>
            </a:r>
          </a:p>
          <a:p>
            <a:r>
              <a:rPr lang="nb-NO" sz="2400" dirty="0"/>
              <a:t>Jeg fikk mulighet til å bli kjent med mine medstudenter under </a:t>
            </a:r>
            <a:r>
              <a:rPr lang="nb-NO" sz="2400" dirty="0" err="1"/>
              <a:t>INNStart</a:t>
            </a:r>
            <a:r>
              <a:rPr lang="nb-NO" sz="2400" dirty="0"/>
              <a:t>/ studiestart for mitt studium (SSU).</a:t>
            </a:r>
          </a:p>
          <a:p>
            <a:endParaRPr lang="nb-NO" sz="24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06A9F7FF-B30E-4BF3-8790-B06D8352A69C}"/>
              </a:ext>
            </a:extLst>
          </p:cNvPr>
          <p:cNvSpPr/>
          <p:nvPr/>
        </p:nvSpPr>
        <p:spPr>
          <a:xfrm>
            <a:off x="11006254" y="9236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K1</a:t>
            </a: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6947410A-BFC8-4432-8C1F-B86B1508D736}"/>
              </a:ext>
            </a:extLst>
          </p:cNvPr>
          <p:cNvSpPr/>
          <p:nvPr/>
        </p:nvSpPr>
        <p:spPr>
          <a:xfrm>
            <a:off x="11006254" y="934393"/>
            <a:ext cx="847492" cy="80288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K2</a:t>
            </a:r>
          </a:p>
        </p:txBody>
      </p:sp>
      <p:sp>
        <p:nvSpPr>
          <p:cNvPr id="12" name="Rektangel 11">
            <a:extLst>
              <a:ext uri="{FF2B5EF4-FFF2-40B4-BE49-F238E27FC236}">
                <a16:creationId xmlns:a16="http://schemas.microsoft.com/office/drawing/2014/main" id="{37A9114B-6E98-4131-B524-D63705F34B71}"/>
              </a:ext>
            </a:extLst>
          </p:cNvPr>
          <p:cNvSpPr/>
          <p:nvPr/>
        </p:nvSpPr>
        <p:spPr>
          <a:xfrm>
            <a:off x="11006254" y="1772024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K3</a:t>
            </a:r>
          </a:p>
        </p:txBody>
      </p:sp>
      <p:sp>
        <p:nvSpPr>
          <p:cNvPr id="13" name="Rektangel 12">
            <a:extLst>
              <a:ext uri="{FF2B5EF4-FFF2-40B4-BE49-F238E27FC236}">
                <a16:creationId xmlns:a16="http://schemas.microsoft.com/office/drawing/2014/main" id="{0E198F70-3477-4CE3-BA8F-5BEA230A120E}"/>
              </a:ext>
            </a:extLst>
          </p:cNvPr>
          <p:cNvSpPr/>
          <p:nvPr/>
        </p:nvSpPr>
        <p:spPr>
          <a:xfrm>
            <a:off x="11006254" y="2611856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K4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A5EDC439-FD6C-43DC-9050-DFEE8A3527B2}"/>
              </a:ext>
            </a:extLst>
          </p:cNvPr>
          <p:cNvSpPr/>
          <p:nvPr/>
        </p:nvSpPr>
        <p:spPr>
          <a:xfrm>
            <a:off x="11006254" y="3451688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K5</a:t>
            </a:r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528F8090-A9A9-47D1-8AC1-D0066885B146}"/>
              </a:ext>
            </a:extLst>
          </p:cNvPr>
          <p:cNvSpPr/>
          <p:nvPr/>
        </p:nvSpPr>
        <p:spPr>
          <a:xfrm>
            <a:off x="11006254" y="4291520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K6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8800FF72-7E86-4066-80BF-979794D53B73}"/>
              </a:ext>
            </a:extLst>
          </p:cNvPr>
          <p:cNvSpPr/>
          <p:nvPr/>
        </p:nvSpPr>
        <p:spPr>
          <a:xfrm>
            <a:off x="11006254" y="5131352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K7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2F130FD9-2F5A-48A7-9A5D-A82038314EBF}"/>
              </a:ext>
            </a:extLst>
          </p:cNvPr>
          <p:cNvSpPr/>
          <p:nvPr/>
        </p:nvSpPr>
        <p:spPr>
          <a:xfrm>
            <a:off x="11006254" y="5971184"/>
            <a:ext cx="847492" cy="802888"/>
          </a:xfrm>
          <a:prstGeom prst="rect">
            <a:avLst/>
          </a:prstGeom>
          <a:solidFill>
            <a:srgbClr val="056730"/>
          </a:solidFill>
          <a:ln>
            <a:solidFill>
              <a:srgbClr val="0567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3200" dirty="0"/>
              <a:t>K8</a:t>
            </a:r>
          </a:p>
        </p:txBody>
      </p:sp>
    </p:spTree>
    <p:extLst>
      <p:ext uri="{BB962C8B-B14F-4D97-AF65-F5344CB8AC3E}">
        <p14:creationId xmlns:p14="http://schemas.microsoft.com/office/powerpoint/2010/main" val="31089687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1707</Words>
  <Application>Microsoft Office PowerPoint</Application>
  <PresentationFormat>Widescreen</PresentationFormat>
  <Paragraphs>329</Paragraphs>
  <Slides>48</Slides>
  <Notes>1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48</vt:i4>
      </vt:variant>
    </vt:vector>
  </HeadingPairs>
  <TitlesOfParts>
    <vt:vector size="52" baseType="lpstr">
      <vt:lpstr>Arial</vt:lpstr>
      <vt:lpstr>Calibri</vt:lpstr>
      <vt:lpstr>Calibri Light</vt:lpstr>
      <vt:lpstr>Office-tema</vt:lpstr>
      <vt:lpstr>Studieprogramansvarliges rapport</vt:lpstr>
      <vt:lpstr>Hva trenger du?</vt:lpstr>
      <vt:lpstr>Veileder til uthenting av indikatorer</vt:lpstr>
      <vt:lpstr>Innlogging Tableau</vt:lpstr>
      <vt:lpstr>Skjermbilde Tableau som viser HINN prosjekt</vt:lpstr>
      <vt:lpstr>1: Fagmiljøenes faglige og pedagogiske kompetanse</vt:lpstr>
      <vt:lpstr>1: Fagmiljøenes faglige og pedagogiske kompetanse (K1 i rapportmal)</vt:lpstr>
      <vt:lpstr>2: Startkompetanse og studiestart</vt:lpstr>
      <vt:lpstr>2: Startkompetanse og studiestart (K2 i rapportmal)</vt:lpstr>
      <vt:lpstr>Oversikt HINN-prosjekt</vt:lpstr>
      <vt:lpstr>Studiestartundersøkelsen - Tableau</vt:lpstr>
      <vt:lpstr>Studiestartundersøkelsen, overordnet om utdanningen</vt:lpstr>
      <vt:lpstr>Studiestartundersøkelsen - INNstart</vt:lpstr>
      <vt:lpstr>3: Undervisning og studiearbeid</vt:lpstr>
      <vt:lpstr>3: Undervisning og studiearbeid (fortsettelse)</vt:lpstr>
      <vt:lpstr>3: Undervisning og studiearbeid (K3 i rapportmal)</vt:lpstr>
      <vt:lpstr>HINN prosjekt med Studieprogramledere markert</vt:lpstr>
      <vt:lpstr>Studieprogramledere</vt:lpstr>
      <vt:lpstr>Velg studieprogram studiebarometeret</vt:lpstr>
      <vt:lpstr>Studiebarometeret</vt:lpstr>
      <vt:lpstr>4: Studentenes læringsutbytte</vt:lpstr>
      <vt:lpstr>4: Studentenes læringsutbytte (K4 i rapportmal)</vt:lpstr>
      <vt:lpstr>Gjennomstrømming</vt:lpstr>
      <vt:lpstr>Gjennomstrømming 2</vt:lpstr>
      <vt:lpstr>Studenter fullføring og frafall</vt:lpstr>
      <vt:lpstr>Studenter fullføring og frafall 2</vt:lpstr>
      <vt:lpstr>Karakter og karakterfordeling</vt:lpstr>
      <vt:lpstr>Karakter og karakterfordeling 2</vt:lpstr>
      <vt:lpstr>Studiebarometeret 2</vt:lpstr>
      <vt:lpstr>Studiebarometeret 3</vt:lpstr>
      <vt:lpstr>5: Studentenes læringsmiljø </vt:lpstr>
      <vt:lpstr>5: Studentenes læringsmiljø (K5 i rapportmal) </vt:lpstr>
      <vt:lpstr>Studiebarometeret 4</vt:lpstr>
      <vt:lpstr>Studiebarometeret 5</vt:lpstr>
      <vt:lpstr>Studiestartundersøkelsen – overordnet om utdanningen</vt:lpstr>
      <vt:lpstr>Studiestartundersøkelsen 2</vt:lpstr>
      <vt:lpstr>Studiestartundersøkelsen – overordnet om utdanningen 2</vt:lpstr>
      <vt:lpstr>6: Studienes samspill med samfunn og arbeidsliv </vt:lpstr>
      <vt:lpstr>6: Studienes samspill med samfunn og arbeidsliv (K6 i rapportmal)</vt:lpstr>
      <vt:lpstr>Studiebarometeret 6</vt:lpstr>
      <vt:lpstr>Studiebarometeret 7</vt:lpstr>
      <vt:lpstr>7: Internasjonalisering </vt:lpstr>
      <vt:lpstr>7: Internasjonalisering (K7 i rapportmal) </vt:lpstr>
      <vt:lpstr>Studenter fullføring og frafall 3</vt:lpstr>
      <vt:lpstr>Studenter fullføring og frafall 4</vt:lpstr>
      <vt:lpstr>8: Utvikling og ledelse av studieprogrammene</vt:lpstr>
      <vt:lpstr>8: Utvikling og ledelse av studieprogrammene (K8 i rapportmal)</vt:lpstr>
      <vt:lpstr>Studiebarometeret 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Studieprogramansvarliges rapport</dc:title>
  <dc:creator>Kai Tore Bakke</dc:creator>
  <cp:lastModifiedBy>Kai Tore Bakke</cp:lastModifiedBy>
  <cp:revision>4</cp:revision>
  <dcterms:created xsi:type="dcterms:W3CDTF">2022-05-04T10:21:28Z</dcterms:created>
  <dcterms:modified xsi:type="dcterms:W3CDTF">2023-05-12T12:52:53Z</dcterms:modified>
</cp:coreProperties>
</file>