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BFC8C-0516-4F74-824D-5E474C6AD101}" v="128" dt="2024-06-27T10:11:18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772" autoAdjust="0"/>
  </p:normalViewPr>
  <p:slideViewPr>
    <p:cSldViewPr snapToGrid="0">
      <p:cViewPr>
        <p:scale>
          <a:sx n="150" d="100"/>
          <a:sy n="150" d="100"/>
        </p:scale>
        <p:origin x="-954" y="-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f Kristian Sund" userId="2ced1752-2aa3-471e-ace3-9fbeb3d3135d" providerId="ADAL" clId="{766BFC8C-0516-4F74-824D-5E474C6AD101}"/>
    <pc:docChg chg="modSld">
      <pc:chgData name="Olaf Kristian Sund" userId="2ced1752-2aa3-471e-ace3-9fbeb3d3135d" providerId="ADAL" clId="{766BFC8C-0516-4F74-824D-5E474C6AD101}" dt="2024-06-27T10:11:18.855" v="129" actId="20577"/>
      <pc:docMkLst>
        <pc:docMk/>
      </pc:docMkLst>
      <pc:sldChg chg="modSp">
        <pc:chgData name="Olaf Kristian Sund" userId="2ced1752-2aa3-471e-ace3-9fbeb3d3135d" providerId="ADAL" clId="{766BFC8C-0516-4F74-824D-5E474C6AD101}" dt="2024-06-27T10:11:18.855" v="129" actId="20577"/>
        <pc:sldMkLst>
          <pc:docMk/>
          <pc:sldMk cId="870671715" sldId="256"/>
        </pc:sldMkLst>
        <pc:graphicFrameChg chg="mod">
          <ac:chgData name="Olaf Kristian Sund" userId="2ced1752-2aa3-471e-ace3-9fbeb3d3135d" providerId="ADAL" clId="{766BFC8C-0516-4F74-824D-5E474C6AD101}" dt="2024-06-27T10:11:18.855" v="129" actId="20577"/>
          <ac:graphicFrameMkLst>
            <pc:docMk/>
            <pc:sldMk cId="870671715" sldId="256"/>
            <ac:graphicFrameMk id="5" creationId="{00000000-0000-0000-0000-000000000000}"/>
          </ac:graphicFrameMkLst>
        </pc:graphicFrameChg>
      </pc:sldChg>
      <pc:sldChg chg="modSp mod">
        <pc:chgData name="Olaf Kristian Sund" userId="2ced1752-2aa3-471e-ace3-9fbeb3d3135d" providerId="ADAL" clId="{766BFC8C-0516-4F74-824D-5E474C6AD101}" dt="2024-06-27T10:08:01.084" v="100" actId="20577"/>
        <pc:sldMkLst>
          <pc:docMk/>
          <pc:sldMk cId="3965790547" sldId="257"/>
        </pc:sldMkLst>
        <pc:spChg chg="mod">
          <ac:chgData name="Olaf Kristian Sund" userId="2ced1752-2aa3-471e-ace3-9fbeb3d3135d" providerId="ADAL" clId="{766BFC8C-0516-4F74-824D-5E474C6AD101}" dt="2024-06-27T10:08:01.084" v="100" actId="20577"/>
          <ac:spMkLst>
            <pc:docMk/>
            <pc:sldMk cId="3965790547" sldId="257"/>
            <ac:spMk id="4" creationId="{A82296CC-7290-1176-A564-CA23E6D7A9E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1D5C17-A73E-4493-BFBF-7B6BF975A3E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41E747A-EB7E-4D69-88B2-96CFAF79B76D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n-NO" sz="1050" baseline="-25000" dirty="0"/>
            <a:t>Fakultet for film, TV og spill (foreløpig </a:t>
          </a:r>
          <a:r>
            <a:rPr lang="nn-NO" sz="1050" baseline="-25000" dirty="0" err="1"/>
            <a:t>navn</a:t>
          </a:r>
          <a:r>
            <a:rPr lang="nn-NO" sz="1050" baseline="-25000" dirty="0"/>
            <a:t>)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1050" baseline="-25000" dirty="0"/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Dekan Leif Holst Jensen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Prodekan utdanning  </a:t>
          </a:r>
          <a:r>
            <a:rPr lang="nb-NO" sz="1000" baseline="-25000"/>
            <a:t>Kjersti Norman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/>
            <a:t>Prodekan </a:t>
          </a:r>
          <a:r>
            <a:rPr lang="nb-NO" sz="1000" baseline="-25000" dirty="0"/>
            <a:t>forskning Nina Grünfeld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Administrativ leder Janicke Vibe 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Teknisk leder Geir Ove Thorsveen</a:t>
          </a:r>
        </a:p>
      </dgm:t>
    </dgm:pt>
    <dgm:pt modelId="{FB81EC92-5D79-4B61-9FF1-BE9CD9E6D5E8}" type="parTrans" cxnId="{A4484E89-E94C-4014-8527-644F3E714CF4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F3D65E81-B578-45F1-A47C-6D9BC5DD3FE3}" type="sibTrans" cxnId="{A4484E89-E94C-4014-8527-644F3E714CF4}">
      <dgm:prSet/>
      <dgm:spPr/>
      <dgm:t>
        <a:bodyPr/>
        <a:lstStyle/>
        <a:p>
          <a:endParaRPr lang="nb-NO" baseline="-25000"/>
        </a:p>
      </dgm:t>
    </dgm:pt>
    <dgm:pt modelId="{66538830-0475-4308-B9B4-F1E1D1179BA4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</a:t>
          </a:r>
          <a:br>
            <a:rPr lang="nb-NO" sz="900" baseline="-25000" dirty="0"/>
          </a:br>
          <a:r>
            <a:rPr lang="nb-NO" sz="900" baseline="-25000" dirty="0" err="1"/>
            <a:t>spillutdanninger</a:t>
          </a:r>
          <a:endParaRPr lang="nb-NO" sz="900" baseline="-25000" dirty="0"/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Marit Christine Berg Strandvik</a:t>
          </a:r>
        </a:p>
      </dgm:t>
    </dgm:pt>
    <dgm:pt modelId="{72713138-E939-4C6E-8DB0-B04E64D39387}" type="parTrans" cxnId="{0B380666-B878-4B8E-956A-9EFFB8731ED0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9D7E530A-939D-4C42-A161-B30C67D758AE}" type="sibTrans" cxnId="{0B380666-B878-4B8E-956A-9EFFB8731ED0}">
      <dgm:prSet/>
      <dgm:spPr/>
      <dgm:t>
        <a:bodyPr/>
        <a:lstStyle/>
        <a:p>
          <a:endParaRPr lang="nb-NO" baseline="-25000"/>
        </a:p>
      </dgm:t>
    </dgm:pt>
    <dgm:pt modelId="{A90AEFCC-E120-453B-A1BB-299C54376671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Fakultet for anvendt økologi, landbruksfag og bioteknologi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1050" baseline="-25000" dirty="0"/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Dekan Maria Hörnell Willebrand  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Prodekan utdanning Elisabeth Røe(fung.)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Prodekan forskning Øyvind Antonsen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Administrativ leder Ragnhild Østerhagen </a:t>
          </a:r>
        </a:p>
      </dgm:t>
    </dgm:pt>
    <dgm:pt modelId="{B2978559-229C-40D1-87AD-4E59FE4F76BF}" type="parTrans" cxnId="{E1B8BB20-2BDF-43EE-8225-8A73328021E7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4C9B2EE9-0171-4C31-A4F2-03447D1C0A4E}" type="sibTrans" cxnId="{E1B8BB20-2BDF-43EE-8225-8A73328021E7}">
      <dgm:prSet/>
      <dgm:spPr/>
      <dgm:t>
        <a:bodyPr/>
        <a:lstStyle/>
        <a:p>
          <a:endParaRPr lang="nb-NO" baseline="-25000"/>
        </a:p>
      </dgm:t>
    </dgm:pt>
    <dgm:pt modelId="{C95CB300-7C41-46EB-AC52-2FFEA81611F9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bioteknologi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Vegar Ottesen</a:t>
          </a:r>
        </a:p>
      </dgm:t>
    </dgm:pt>
    <dgm:pt modelId="{7CD71AEA-3A07-4AE7-A51B-3EA37D72B53B}" type="parTrans" cxnId="{2C4C8ADF-54A6-45B3-952E-D6AD58BE8D23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93754775-F8B5-42BB-BE51-A4253C49AC85}" type="sibTrans" cxnId="{2C4C8ADF-54A6-45B3-952E-D6AD58BE8D23}">
      <dgm:prSet/>
      <dgm:spPr/>
      <dgm:t>
        <a:bodyPr/>
        <a:lstStyle/>
        <a:p>
          <a:endParaRPr lang="nb-NO" baseline="-25000"/>
        </a:p>
      </dgm:t>
    </dgm:pt>
    <dgm:pt modelId="{9AD8C2A6-F022-4064-8E23-C6C712C8329E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TV-utdanninger                  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Jo Sondre Moseng</a:t>
          </a:r>
        </a:p>
      </dgm:t>
    </dgm:pt>
    <dgm:pt modelId="{4DBC37E9-DD32-4EA7-B0F1-88B275705FCD}" type="parTrans" cxnId="{F12EC2EF-E017-41C2-AF14-183890B942EE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C1DE69ED-24ED-4DBB-96BA-F28D2F034EA5}" type="sibTrans" cxnId="{F12EC2EF-E017-41C2-AF14-183890B942EE}">
      <dgm:prSet/>
      <dgm:spPr/>
      <dgm:t>
        <a:bodyPr/>
        <a:lstStyle/>
        <a:p>
          <a:endParaRPr lang="nb-NO" baseline="-25000"/>
        </a:p>
      </dgm:t>
    </dgm:pt>
    <dgm:pt modelId="{1FDDAD0B-2AE8-426D-90E1-436640ADBE24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jordbruksfag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 err="1"/>
            <a:t>Micael</a:t>
          </a:r>
          <a:r>
            <a:rPr lang="nb-NO" sz="900" baseline="-25000" dirty="0"/>
            <a:t> </a:t>
          </a:r>
          <a:r>
            <a:rPr lang="nb-NO" sz="900" baseline="-25000" dirty="0" err="1"/>
            <a:t>Wendell</a:t>
          </a:r>
          <a:endParaRPr lang="nb-NO" sz="900" baseline="-25000" dirty="0"/>
        </a:p>
      </dgm:t>
    </dgm:pt>
    <dgm:pt modelId="{CAF74E33-121F-4CE8-89EA-75DD7B57C84F}" type="parTrans" cxnId="{F1BCF434-E1D2-46BC-9284-9AB2C5BF4507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036A78E1-E660-45CE-AF75-41378722A0AE}" type="sibTrans" cxnId="{F1BCF434-E1D2-46BC-9284-9AB2C5BF4507}">
      <dgm:prSet/>
      <dgm:spPr/>
      <dgm:t>
        <a:bodyPr/>
        <a:lstStyle/>
        <a:p>
          <a:endParaRPr lang="nb-NO" baseline="-25000"/>
        </a:p>
      </dgm:t>
    </dgm:pt>
    <dgm:pt modelId="{12F3824F-1F7B-405E-9FCA-88380B122AF9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Fakultet for helse- og sosialvitenskap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1050" baseline="-25000" dirty="0"/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Dekan Inge Brechan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Prodekan utdanning Trine Bjerva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Prodekan forskning Stian Ellefsen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Administrativ leder Anette Gjerskaug</a:t>
          </a:r>
        </a:p>
      </dgm:t>
    </dgm:pt>
    <dgm:pt modelId="{01887378-E0A2-41BB-812B-4B1A9FA988DA}" type="parTrans" cxnId="{B068173B-3419-4E09-B941-263E54AAC024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D50C569C-D6CA-498F-83D2-3DCE47B5F9DC}" type="sibTrans" cxnId="{B068173B-3419-4E09-B941-263E54AAC024}">
      <dgm:prSet/>
      <dgm:spPr/>
      <dgm:t>
        <a:bodyPr/>
        <a:lstStyle/>
        <a:p>
          <a:endParaRPr lang="nb-NO" baseline="-25000"/>
        </a:p>
      </dgm:t>
    </dgm:pt>
    <dgm:pt modelId="{BA582CBB-0C5E-4989-8286-FC0CE4BB44BE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helse- og sykepleievitenskap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="0" baseline="-25000" dirty="0"/>
            <a:t>Mette Arnstad</a:t>
          </a:r>
        </a:p>
      </dgm:t>
    </dgm:pt>
    <dgm:pt modelId="{B6DC7B9E-E7AB-4AD8-B134-552ECA56D21D}" type="parTrans" cxnId="{A937C864-ABB1-4EB1-BB8D-B480EAD48F10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A43F6897-896E-4DA3-A884-34B0B9D1B9CE}" type="sibTrans" cxnId="{A937C864-ABB1-4EB1-BB8D-B480EAD48F10}">
      <dgm:prSet/>
      <dgm:spPr/>
      <dgm:t>
        <a:bodyPr/>
        <a:lstStyle/>
        <a:p>
          <a:endParaRPr lang="nb-NO" baseline="-25000"/>
        </a:p>
      </dgm:t>
    </dgm:pt>
    <dgm:pt modelId="{891BE327-C707-4D02-9AB2-D41984E14141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Handelshøgskolen Innlandet – Fakultet for økonomi og samfunnsvitenskap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1050" baseline="-25000" dirty="0"/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Dekan Marit Roland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Prodekan utdanning Ingvild </a:t>
          </a:r>
          <a:r>
            <a:rPr lang="nb-NO" sz="1000" baseline="-25000" dirty="0" err="1"/>
            <a:t>Jøranli</a:t>
          </a:r>
          <a:r>
            <a:rPr lang="nb-NO" sz="1000" baseline="-25000" dirty="0"/>
            <a:t> 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Prodekan forskning Anstein Gregersen</a:t>
          </a:r>
          <a:endParaRPr lang="nb-NO" sz="1000" baseline="-25000" dirty="0">
            <a:highlight>
              <a:srgbClr val="FFFF00"/>
            </a:highlight>
          </a:endParaRP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Administrativ leder Alex Schioldborg  (fung.)</a:t>
          </a:r>
        </a:p>
      </dgm:t>
    </dgm:pt>
    <dgm:pt modelId="{87265250-C4B8-4408-9423-14B15AD82069}" type="parTrans" cxnId="{B670E6EB-6ACA-4A87-A707-AF1841E0D989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BF2C9EC1-35AF-478D-B1E6-5A70932F13B0}" type="sibTrans" cxnId="{B670E6EB-6ACA-4A87-A707-AF1841E0D989}">
      <dgm:prSet/>
      <dgm:spPr/>
      <dgm:t>
        <a:bodyPr/>
        <a:lstStyle/>
        <a:p>
          <a:endParaRPr lang="nb-NO" baseline="-25000"/>
        </a:p>
      </dgm:t>
    </dgm:pt>
    <dgm:pt modelId="{54DC1A12-05F3-48C1-B1C7-49ED505245BC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psykologi  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Ingeborg Flagstad</a:t>
          </a:r>
        </a:p>
      </dgm:t>
    </dgm:pt>
    <dgm:pt modelId="{204F8531-B6EE-4E79-8013-305E6DD9F41C}" type="parTrans" cxnId="{E0377D95-2786-4D93-908B-548A5B092EC8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4FFB57B6-4AB4-433C-AB3D-34EFAE6A5D9F}" type="sibTrans" cxnId="{E0377D95-2786-4D93-908B-548A5B092EC8}">
      <dgm:prSet/>
      <dgm:spPr/>
      <dgm:t>
        <a:bodyPr/>
        <a:lstStyle/>
        <a:p>
          <a:endParaRPr lang="nb-NO" baseline="-25000"/>
        </a:p>
      </dgm:t>
    </dgm:pt>
    <dgm:pt modelId="{4CCA9ED5-5640-4E2F-B9F0-86BD8B73E616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organisasjon, ledelse, styring                  Jens Petter Madsbu</a:t>
          </a:r>
        </a:p>
      </dgm:t>
    </dgm:pt>
    <dgm:pt modelId="{691CCF0C-95EA-455B-84E8-EF915A8A88E9}" type="parTrans" cxnId="{BEBD784A-F3D6-46F5-99A9-C5A7E078D513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6EEC73D4-7A0F-441F-8444-667CAD6A5F9D}" type="sibTrans" cxnId="{BEBD784A-F3D6-46F5-99A9-C5A7E078D513}">
      <dgm:prSet/>
      <dgm:spPr/>
      <dgm:t>
        <a:bodyPr/>
        <a:lstStyle/>
        <a:p>
          <a:endParaRPr lang="nb-NO" baseline="-25000"/>
        </a:p>
      </dgm:t>
    </dgm:pt>
    <dgm:pt modelId="{18C98475-15FD-44C0-9AE2-73AA5F61E2C0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Fakultet for lærerutdanning og pedagogikk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1050" baseline="-25000" dirty="0"/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Dekan Morten Ørbeck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Prodekan utdanning  Gunhild Tomter Alstad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Prodekan forskning Susan Nacey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Administrativ leder Turid Kårhus</a:t>
          </a:r>
        </a:p>
      </dgm:t>
    </dgm:pt>
    <dgm:pt modelId="{81FF1A69-4BA3-465A-B3A0-CE08FA3F4E15}" type="parTrans" cxnId="{96CD7BB1-2537-435D-A119-6114F56EB0C9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81193FF1-0472-41DF-B4E2-2C3E1B2F4EF0}" type="sibTrans" cxnId="{96CD7BB1-2537-435D-A119-6114F56EB0C9}">
      <dgm:prSet/>
      <dgm:spPr/>
      <dgm:t>
        <a:bodyPr/>
        <a:lstStyle/>
        <a:p>
          <a:endParaRPr lang="nb-NO" baseline="-25000"/>
        </a:p>
      </dgm:t>
    </dgm:pt>
    <dgm:pt modelId="{B1AB7C44-1AFE-4722-AA70-BB6A94219FE7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engelsk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Christina Sandhaug</a:t>
          </a:r>
        </a:p>
      </dgm:t>
    </dgm:pt>
    <dgm:pt modelId="{373491D3-B3A4-4AF9-A025-7DA7EF99DE96}" type="parTrans" cxnId="{7950C14B-EA28-40A7-A222-A72756BBC7E7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2185DB9B-AC45-4C32-AD87-B579925528F7}" type="sibTrans" cxnId="{7950C14B-EA28-40A7-A222-A72756BBC7E7}">
      <dgm:prSet/>
      <dgm:spPr/>
      <dgm:t>
        <a:bodyPr/>
        <a:lstStyle/>
        <a:p>
          <a:endParaRPr lang="nb-NO" baseline="-25000"/>
        </a:p>
      </dgm:t>
    </dgm:pt>
    <dgm:pt modelId="{C2E8053E-C29A-4FBA-A9FE-92C46ADD8EA9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matematikk, naturfag og kroppsøving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Ole Jørgen Nordli </a:t>
          </a:r>
        </a:p>
      </dgm:t>
    </dgm:pt>
    <dgm:pt modelId="{299DB78D-52CC-4FE0-BA34-49BCFF9946EF}" type="parTrans" cxnId="{70D0DFE7-2584-415A-9340-E517BAD3AB6B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1A08E802-916A-462C-ABA1-7965D1EE3FBB}" type="sibTrans" cxnId="{70D0DFE7-2584-415A-9340-E517BAD3AB6B}">
      <dgm:prSet/>
      <dgm:spPr/>
      <dgm:t>
        <a:bodyPr/>
        <a:lstStyle/>
        <a:p>
          <a:endParaRPr lang="nb-NO" baseline="-25000"/>
        </a:p>
      </dgm:t>
    </dgm:pt>
    <dgm:pt modelId="{6864852C-E24A-4BC2-9F76-F47B81344F5C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kunstfag og kulturstudier  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Ingeborg Vestad</a:t>
          </a:r>
        </a:p>
      </dgm:t>
    </dgm:pt>
    <dgm:pt modelId="{E2B9E87E-102C-441B-9EDF-F0B28D7022C9}" type="parTrans" cxnId="{AD416813-46A3-43BC-A9D5-8DB7AF740804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128A53F8-0450-4606-8881-B2C989ADA859}" type="sibTrans" cxnId="{AD416813-46A3-43BC-A9D5-8DB7AF740804}">
      <dgm:prSet/>
      <dgm:spPr/>
      <dgm:t>
        <a:bodyPr/>
        <a:lstStyle/>
        <a:p>
          <a:endParaRPr lang="nb-NO" baseline="-25000"/>
        </a:p>
      </dgm:t>
    </dgm:pt>
    <dgm:pt modelId="{3FE63DD6-161C-46BE-9333-32664735BB33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økonomifag        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Per Olav Lund</a:t>
          </a:r>
        </a:p>
      </dgm:t>
    </dgm:pt>
    <dgm:pt modelId="{E06A3629-1FC4-4CC4-8260-39E65EEA61A7}" type="parTrans" cxnId="{59276529-469F-4D5B-BD3D-F07335FF2323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F6300FA9-5033-48B7-9C03-01DA74B976AF}" type="sibTrans" cxnId="{59276529-469F-4D5B-BD3D-F07335FF2323}">
      <dgm:prSet/>
      <dgm:spPr/>
      <dgm:t>
        <a:bodyPr/>
        <a:lstStyle/>
        <a:p>
          <a:endParaRPr lang="nb-NO" baseline="-25000"/>
        </a:p>
      </dgm:t>
    </dgm:pt>
    <dgm:pt modelId="{8A633314-3B62-4FE3-ACAA-0744762AC555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rettsvitenskap, filosofi og internasjonale studier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Cathinka Vik</a:t>
          </a:r>
        </a:p>
      </dgm:t>
    </dgm:pt>
    <dgm:pt modelId="{87304ED6-CFD5-4A55-8AC9-DB4EB3DF3ECA}" type="parTrans" cxnId="{8735D7C2-E8AA-4EB6-BDC5-066F81A63686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5E1FDDEB-70D4-4A49-9977-320E120D6DD4}" type="sibTrans" cxnId="{8735D7C2-E8AA-4EB6-BDC5-066F81A63686}">
      <dgm:prSet/>
      <dgm:spPr/>
      <dgm:t>
        <a:bodyPr/>
        <a:lstStyle/>
        <a:p>
          <a:endParaRPr lang="nb-NO" baseline="-25000"/>
        </a:p>
      </dgm:t>
    </dgm:pt>
    <dgm:pt modelId="{146956B1-8F08-48B1-80CF-EE6F804FDF80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sosialfag og veiledning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Hanne Glemmestad</a:t>
          </a:r>
        </a:p>
      </dgm:t>
    </dgm:pt>
    <dgm:pt modelId="{38785592-2E23-482A-BE6E-2EFBA92233D9}" type="parTrans" cxnId="{CB84B993-D408-4F0F-9900-29E8CAC4944F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372FCFF5-7229-489A-BEE0-349B6D1FC6CF}" type="sibTrans" cxnId="{CB84B993-D408-4F0F-9900-29E8CAC4944F}">
      <dgm:prSet/>
      <dgm:spPr/>
      <dgm:t>
        <a:bodyPr/>
        <a:lstStyle/>
        <a:p>
          <a:endParaRPr lang="nb-NO" baseline="-25000"/>
        </a:p>
      </dgm:t>
    </dgm:pt>
    <dgm:pt modelId="{028E15D7-4FB4-4FE8-81A9-69C30A7F9AA7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folkehelse og idrettsvitenskap 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Per Øystein Hansen</a:t>
          </a:r>
        </a:p>
      </dgm:t>
    </dgm:pt>
    <dgm:pt modelId="{1729B246-2643-4801-942A-6184DBEAC422}" type="parTrans" cxnId="{46D97DB4-DD2B-4B65-B562-B818BF60AF62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E957EA71-B5EF-499F-BFDF-3484DED48A2B}" type="sibTrans" cxnId="{46D97DB4-DD2B-4B65-B562-B818BF60AF62}">
      <dgm:prSet/>
      <dgm:spPr/>
      <dgm:t>
        <a:bodyPr/>
        <a:lstStyle/>
        <a:p>
          <a:endParaRPr lang="nb-NO" baseline="-25000"/>
        </a:p>
      </dgm:t>
    </dgm:pt>
    <dgm:pt modelId="{BB51281F-2F9A-4A2F-86E9-4AA3E444DCE4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pedagogikk – Lillehammer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Rune </a:t>
          </a:r>
          <a:r>
            <a:rPr lang="nb-NO" sz="900" baseline="-25000" dirty="0" err="1"/>
            <a:t>Haüsstetter</a:t>
          </a:r>
          <a:endParaRPr lang="nb-NO" sz="900" baseline="-25000" dirty="0"/>
        </a:p>
      </dgm:t>
    </dgm:pt>
    <dgm:pt modelId="{8A9E24C1-29B9-4615-97E9-31587DB4D643}" type="parTrans" cxnId="{2718E2FD-4663-428A-8885-B0277C970641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C4CF5009-3543-4235-9826-9FA921861864}" type="sibTrans" cxnId="{2718E2FD-4663-428A-8885-B0277C970641}">
      <dgm:prSet/>
      <dgm:spPr/>
      <dgm:t>
        <a:bodyPr/>
        <a:lstStyle/>
        <a:p>
          <a:endParaRPr lang="nb-NO" baseline="-25000"/>
        </a:p>
      </dgm:t>
    </dgm:pt>
    <dgm:pt modelId="{CE77C383-3939-41A5-AFA3-5B01EA093778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pedagogikk ved lærerutdanningene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Odd Rune Stalheim</a:t>
          </a:r>
        </a:p>
      </dgm:t>
    </dgm:pt>
    <dgm:pt modelId="{B1253ACD-BED7-4CED-A61A-A44683B67B64}" type="parTrans" cxnId="{CB80BFFE-0080-426F-89D1-95E2D54FC85B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F60A132D-A418-48B8-9D37-8A05BD41EF5D}" type="sibTrans" cxnId="{CB80BFFE-0080-426F-89D1-95E2D54FC85B}">
      <dgm:prSet/>
      <dgm:spPr/>
      <dgm:t>
        <a:bodyPr/>
        <a:lstStyle/>
        <a:p>
          <a:endParaRPr lang="nb-NO" baseline="-25000"/>
        </a:p>
      </dgm:t>
    </dgm:pt>
    <dgm:pt modelId="{5D553DFF-B1AA-4DF0-971B-A6990364F6EE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Senter for  praksisrettet utdanningsforskning   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Lars Arild Myhr</a:t>
          </a:r>
        </a:p>
      </dgm:t>
    </dgm:pt>
    <dgm:pt modelId="{A6730389-8FFF-42BE-AF4C-52B0D6A6789B}" type="parTrans" cxnId="{53802BDF-7C34-44F4-B5D0-8A4C8549ABA2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9F14D80B-658A-43D7-AB92-A11393DCC86A}" type="sibTrans" cxnId="{53802BDF-7C34-44F4-B5D0-8A4C8549ABA2}">
      <dgm:prSet/>
      <dgm:spPr/>
      <dgm:t>
        <a:bodyPr/>
        <a:lstStyle/>
        <a:p>
          <a:endParaRPr lang="nb-NO" baseline="-25000"/>
        </a:p>
      </dgm:t>
    </dgm:pt>
    <dgm:pt modelId="{80E00CF2-91D1-4FF8-85FF-967A66A34DE5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Institutt for skog- og </a:t>
          </a:r>
          <a:r>
            <a:rPr lang="nb-NO" sz="900" baseline="-25000" dirty="0" err="1"/>
            <a:t>utmarksfag</a:t>
          </a:r>
          <a:endParaRPr lang="nb-NO" sz="900" baseline="-25000" dirty="0"/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Hallgrim Breie </a:t>
          </a:r>
        </a:p>
      </dgm:t>
    </dgm:pt>
    <dgm:pt modelId="{071EEDDA-4A40-4D0C-8F14-F4AC5F4FF3EA}" type="parTrans" cxnId="{94D44666-95BA-48BA-A432-6272E0427427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E55D50E2-C50D-4342-8330-251242935B11}" type="sibTrans" cxnId="{94D44666-95BA-48BA-A432-6272E0427427}">
      <dgm:prSet/>
      <dgm:spPr/>
      <dgm:t>
        <a:bodyPr/>
        <a:lstStyle/>
        <a:p>
          <a:endParaRPr lang="nb-NO" baseline="-25000"/>
        </a:p>
      </dgm:t>
    </dgm:pt>
    <dgm:pt modelId="{17D6651D-8FAF-464F-B12A-75B17D35E8F0}">
      <dgm:prSet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Østlandsforskning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900" baseline="-25000" dirty="0"/>
            <a:t>Tonje Lauritzen</a:t>
          </a:r>
        </a:p>
      </dgm:t>
    </dgm:pt>
    <dgm:pt modelId="{6AB9BFB4-C229-4EB4-BA6C-4CF408116778}" type="parTrans" cxnId="{9912FA2C-2F43-45DE-91AC-3592EA62ADE4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91A6B7A0-E965-4C39-8E43-56CECE058791}" type="sibTrans" cxnId="{9912FA2C-2F43-45DE-91AC-3592EA62ADE4}">
      <dgm:prSet/>
      <dgm:spPr/>
      <dgm:t>
        <a:bodyPr/>
        <a:lstStyle/>
        <a:p>
          <a:endParaRPr lang="nb-NO" baseline="-25000"/>
        </a:p>
      </dgm:t>
    </dgm:pt>
    <dgm:pt modelId="{885CDA51-5FE8-44C9-B6E3-12E2B1E6E053}">
      <dgm:prSet custT="1"/>
      <dgm:spPr/>
      <dgm:t>
        <a:bodyPr/>
        <a:lstStyle/>
        <a:p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SELL skole (</a:t>
          </a:r>
          <a:r>
            <a:rPr lang="nb-NO" sz="900" kern="1200" baseline="-250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midl.navn</a:t>
          </a: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)</a:t>
          </a:r>
        </a:p>
        <a:p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Egil Hartberg </a:t>
          </a:r>
        </a:p>
      </dgm:t>
    </dgm:pt>
    <dgm:pt modelId="{5C75A131-39ED-439C-B411-4F53682F4CAC}" type="parTrans" cxnId="{B90EF388-1DB1-471F-AEE0-19B6ADFCAF8C}">
      <dgm:prSet/>
      <dgm:spPr/>
      <dgm:t>
        <a:bodyPr/>
        <a:lstStyle/>
        <a:p>
          <a:endParaRPr lang="nb-NO"/>
        </a:p>
      </dgm:t>
    </dgm:pt>
    <dgm:pt modelId="{BF9FEC94-CD44-4C53-AE12-FAD2D5864FB7}" type="sibTrans" cxnId="{B90EF388-1DB1-471F-AEE0-19B6ADFCAF8C}">
      <dgm:prSet/>
      <dgm:spPr/>
      <dgm:t>
        <a:bodyPr/>
        <a:lstStyle/>
        <a:p>
          <a:endParaRPr lang="nb-NO"/>
        </a:p>
      </dgm:t>
    </dgm:pt>
    <dgm:pt modelId="{D60E86BD-C1DC-470E-A8EA-2A4E092859D5}">
      <dgm:prSet custT="1"/>
      <dgm:spPr/>
      <dgm:t>
        <a:bodyPr/>
        <a:lstStyle/>
        <a:p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EFV/SELL (midl. navn) Mette Villand</a:t>
          </a:r>
        </a:p>
      </dgm:t>
    </dgm:pt>
    <dgm:pt modelId="{A9A13C3B-8DA7-4DA4-AAA8-87D473AB0637}" type="parTrans" cxnId="{DD0106CB-77E6-4099-A98C-DEC273DB15E3}">
      <dgm:prSet/>
      <dgm:spPr/>
      <dgm:t>
        <a:bodyPr/>
        <a:lstStyle/>
        <a:p>
          <a:endParaRPr lang="nb-NO"/>
        </a:p>
      </dgm:t>
    </dgm:pt>
    <dgm:pt modelId="{01DE1CC2-5FAF-4032-97A2-2733502326DF}" type="sibTrans" cxnId="{DD0106CB-77E6-4099-A98C-DEC273DB15E3}">
      <dgm:prSet/>
      <dgm:spPr/>
      <dgm:t>
        <a:bodyPr/>
        <a:lstStyle/>
        <a:p>
          <a:endParaRPr lang="nb-NO"/>
        </a:p>
      </dgm:t>
    </dgm:pt>
    <dgm:pt modelId="{19B2A7A5-80F5-4F8D-BB68-E38D92B0181F}">
      <dgm:prSet custT="1"/>
      <dgm:spPr/>
      <dgm:t>
        <a:bodyPr/>
        <a:lstStyle/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Institutt for nordisk språk og litteratur                Harald Bergh</a:t>
          </a:r>
        </a:p>
      </dgm:t>
    </dgm:pt>
    <dgm:pt modelId="{2AFDDB8D-777F-4D46-8A65-1524CA35F61E}" type="parTrans" cxnId="{5875D652-260A-4A04-A900-6BAEC2BD3832}">
      <dgm:prSet/>
      <dgm:spPr/>
      <dgm:t>
        <a:bodyPr/>
        <a:lstStyle/>
        <a:p>
          <a:endParaRPr lang="nb-NO"/>
        </a:p>
      </dgm:t>
    </dgm:pt>
    <dgm:pt modelId="{C86E96E9-B8A2-476F-A577-2E894ACF14A2}" type="sibTrans" cxnId="{5875D652-260A-4A04-A900-6BAEC2BD3832}">
      <dgm:prSet/>
      <dgm:spPr/>
      <dgm:t>
        <a:bodyPr/>
        <a:lstStyle/>
        <a:p>
          <a:endParaRPr lang="nb-NO"/>
        </a:p>
      </dgm:t>
    </dgm:pt>
    <dgm:pt modelId="{E74EF6E7-442D-42A7-8BC9-1C994F612219}">
      <dgm:prSet custT="1"/>
      <dgm:spPr/>
      <dgm:t>
        <a:bodyPr/>
        <a:lstStyle/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Institutt for samfunnsfag, religion og etikk</a:t>
          </a:r>
        </a:p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Dag </a:t>
          </a:r>
          <a:r>
            <a:rPr lang="nb-NO" sz="900" kern="1200" baseline="-250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Hundstad</a:t>
          </a: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8B8C7773-BB81-494E-8FC9-505A3CE8BB16}" type="parTrans" cxnId="{9F405067-5BB9-41E4-90E9-5EC3F41BE665}">
      <dgm:prSet/>
      <dgm:spPr/>
      <dgm:t>
        <a:bodyPr/>
        <a:lstStyle/>
        <a:p>
          <a:endParaRPr lang="nb-NO"/>
        </a:p>
      </dgm:t>
    </dgm:pt>
    <dgm:pt modelId="{DAF12F7A-9A02-48AF-992C-C57537697016}" type="sibTrans" cxnId="{9F405067-5BB9-41E4-90E9-5EC3F41BE665}">
      <dgm:prSet/>
      <dgm:spPr/>
      <dgm:t>
        <a:bodyPr/>
        <a:lstStyle/>
        <a:p>
          <a:endParaRPr lang="nb-NO"/>
        </a:p>
      </dgm:t>
    </dgm:pt>
    <dgm:pt modelId="{A726513D-9FC4-4FFF-B10A-81830D10AFA6}">
      <dgm:prSet phldrT="[Tekst]" custT="1"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Rektor</a:t>
          </a:r>
        </a:p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Peer Jacob Svenkerud</a:t>
          </a:r>
        </a:p>
      </dgm:t>
    </dgm:pt>
    <dgm:pt modelId="{9A2F58EB-615B-4774-80DC-016D9D0F2034}" type="sibTrans" cxnId="{1485DD99-11AD-48C4-9DBF-30C907C57546}">
      <dgm:prSet/>
      <dgm:spPr/>
      <dgm:t>
        <a:bodyPr/>
        <a:lstStyle/>
        <a:p>
          <a:endParaRPr lang="nb-NO" baseline="-25000"/>
        </a:p>
      </dgm:t>
    </dgm:pt>
    <dgm:pt modelId="{7CF00713-4425-41E3-BC13-C881E9810808}" type="parTrans" cxnId="{1485DD99-11AD-48C4-9DBF-30C907C57546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42FA4581-DDDE-4302-8C87-C0694DE5213B}">
      <dgm:prSet custT="1"/>
      <dgm:spPr/>
      <dgm:t>
        <a:bodyPr/>
        <a:lstStyle/>
        <a:p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Den norske filmskolen</a:t>
          </a:r>
        </a:p>
        <a:p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Eli Bø</a:t>
          </a:r>
        </a:p>
      </dgm:t>
    </dgm:pt>
    <dgm:pt modelId="{BFD85E2D-7EC2-4A37-80DA-3B1D97423541}" type="parTrans" cxnId="{15E1AD8C-A767-4142-8291-A88BF921B064}">
      <dgm:prSet/>
      <dgm:spPr/>
    </dgm:pt>
    <dgm:pt modelId="{97CE31A6-7799-450A-9553-3DFC6A98B042}" type="sibTrans" cxnId="{15E1AD8C-A767-4142-8291-A88BF921B064}">
      <dgm:prSet/>
      <dgm:spPr/>
    </dgm:pt>
    <dgm:pt modelId="{47B28A6D-565F-42FF-A61F-CD7E3382AC64}" type="pres">
      <dgm:prSet presAssocID="{4A1D5C17-A73E-4493-BFBF-7B6BF975A3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04CE96-7867-4D83-B3C8-05DF352E8F7B}" type="pres">
      <dgm:prSet presAssocID="{A726513D-9FC4-4FFF-B10A-81830D10AFA6}" presName="hierRoot1" presStyleCnt="0">
        <dgm:presLayoutVars>
          <dgm:hierBranch val="init"/>
        </dgm:presLayoutVars>
      </dgm:prSet>
      <dgm:spPr/>
    </dgm:pt>
    <dgm:pt modelId="{6CF70009-162F-4816-82E4-7587CF5ED160}" type="pres">
      <dgm:prSet presAssocID="{A726513D-9FC4-4FFF-B10A-81830D10AFA6}" presName="rootComposite1" presStyleCnt="0"/>
      <dgm:spPr/>
    </dgm:pt>
    <dgm:pt modelId="{88121520-5076-455F-B0E8-F768630A7726}" type="pres">
      <dgm:prSet presAssocID="{A726513D-9FC4-4FFF-B10A-81830D10AFA6}" presName="rootText1" presStyleLbl="node0" presStyleIdx="0" presStyleCnt="1" custScaleX="141971" custScaleY="134871">
        <dgm:presLayoutVars>
          <dgm:chPref val="3"/>
        </dgm:presLayoutVars>
      </dgm:prSet>
      <dgm:spPr/>
    </dgm:pt>
    <dgm:pt modelId="{2449D129-D13F-4523-92F9-05FC3F40ED9E}" type="pres">
      <dgm:prSet presAssocID="{A726513D-9FC4-4FFF-B10A-81830D10AFA6}" presName="rootConnector1" presStyleLbl="node1" presStyleIdx="0" presStyleCnt="0"/>
      <dgm:spPr/>
    </dgm:pt>
    <dgm:pt modelId="{479453CD-32BE-4A0B-BEE4-A0942C3AB1F5}" type="pres">
      <dgm:prSet presAssocID="{A726513D-9FC4-4FFF-B10A-81830D10AFA6}" presName="hierChild2" presStyleCnt="0"/>
      <dgm:spPr/>
    </dgm:pt>
    <dgm:pt modelId="{E4470251-10FB-4327-AE27-D5FADF9ADF36}" type="pres">
      <dgm:prSet presAssocID="{FB81EC92-5D79-4B61-9FF1-BE9CD9E6D5E8}" presName="Name37" presStyleLbl="parChTrans1D2" presStyleIdx="0" presStyleCnt="5" custSzX="900000" custSzY="468000"/>
      <dgm:spPr/>
    </dgm:pt>
    <dgm:pt modelId="{F7C7B25E-471F-4467-B515-2FD93CED6516}" type="pres">
      <dgm:prSet presAssocID="{941E747A-EB7E-4D69-88B2-96CFAF79B76D}" presName="hierRoot2" presStyleCnt="0">
        <dgm:presLayoutVars>
          <dgm:hierBranch val="init"/>
        </dgm:presLayoutVars>
      </dgm:prSet>
      <dgm:spPr/>
    </dgm:pt>
    <dgm:pt modelId="{33E029A5-D7CD-48F9-A8F3-DD2BD6E6DFB1}" type="pres">
      <dgm:prSet presAssocID="{941E747A-EB7E-4D69-88B2-96CFAF79B76D}" presName="rootComposite" presStyleCnt="0"/>
      <dgm:spPr/>
    </dgm:pt>
    <dgm:pt modelId="{92CC9ADB-A33A-4870-BB5C-B10C93603F35}" type="pres">
      <dgm:prSet presAssocID="{941E747A-EB7E-4D69-88B2-96CFAF79B76D}" presName="rootText" presStyleLbl="node2" presStyleIdx="0" presStyleCnt="5" custScaleX="266993" custScaleY="254857">
        <dgm:presLayoutVars>
          <dgm:chPref val="3"/>
        </dgm:presLayoutVars>
      </dgm:prSet>
      <dgm:spPr/>
    </dgm:pt>
    <dgm:pt modelId="{6BFA231A-5988-40DD-B2B0-F8FB30ED3E34}" type="pres">
      <dgm:prSet presAssocID="{941E747A-EB7E-4D69-88B2-96CFAF79B76D}" presName="rootConnector" presStyleLbl="node2" presStyleIdx="0" presStyleCnt="5"/>
      <dgm:spPr/>
    </dgm:pt>
    <dgm:pt modelId="{B3393715-C258-4D92-B7CE-AE20503FAEF6}" type="pres">
      <dgm:prSet presAssocID="{941E747A-EB7E-4D69-88B2-96CFAF79B76D}" presName="hierChild4" presStyleCnt="0"/>
      <dgm:spPr/>
    </dgm:pt>
    <dgm:pt modelId="{D565EA3C-568C-4A15-9491-05F6AAFBFC11}" type="pres">
      <dgm:prSet presAssocID="{72713138-E939-4C6E-8DB0-B04E64D39387}" presName="Name37" presStyleLbl="parChTrans1D3" presStyleIdx="0" presStyleCnt="24" custSzX="900002" custSzY="468002"/>
      <dgm:spPr/>
    </dgm:pt>
    <dgm:pt modelId="{CF023A05-6D26-47C2-8981-444998966E11}" type="pres">
      <dgm:prSet presAssocID="{66538830-0475-4308-B9B4-F1E1D1179BA4}" presName="hierRoot2" presStyleCnt="0">
        <dgm:presLayoutVars>
          <dgm:hierBranch val="init"/>
        </dgm:presLayoutVars>
      </dgm:prSet>
      <dgm:spPr/>
    </dgm:pt>
    <dgm:pt modelId="{BCE67714-AFF5-48E1-9F18-154110771A40}" type="pres">
      <dgm:prSet presAssocID="{66538830-0475-4308-B9B4-F1E1D1179BA4}" presName="rootComposite" presStyleCnt="0"/>
      <dgm:spPr/>
    </dgm:pt>
    <dgm:pt modelId="{EDE407E0-D924-483D-A0DF-A406575B9715}" type="pres">
      <dgm:prSet presAssocID="{66538830-0475-4308-B9B4-F1E1D1179BA4}" presName="rootText" presStyleLbl="node3" presStyleIdx="0" presStyleCnt="24" custScaleX="141971" custScaleY="134871">
        <dgm:presLayoutVars>
          <dgm:chPref val="3"/>
        </dgm:presLayoutVars>
      </dgm:prSet>
      <dgm:spPr/>
    </dgm:pt>
    <dgm:pt modelId="{93DAB785-71BE-4AF6-8FDC-7DB3421E95BF}" type="pres">
      <dgm:prSet presAssocID="{66538830-0475-4308-B9B4-F1E1D1179BA4}" presName="rootConnector" presStyleLbl="node3" presStyleIdx="0" presStyleCnt="24"/>
      <dgm:spPr/>
    </dgm:pt>
    <dgm:pt modelId="{5916222D-4803-4CC1-8D18-BD93FC1AD786}" type="pres">
      <dgm:prSet presAssocID="{66538830-0475-4308-B9B4-F1E1D1179BA4}" presName="hierChild4" presStyleCnt="0"/>
      <dgm:spPr/>
    </dgm:pt>
    <dgm:pt modelId="{82645D99-AF5C-4F61-A08B-D6F9675477B5}" type="pres">
      <dgm:prSet presAssocID="{66538830-0475-4308-B9B4-F1E1D1179BA4}" presName="hierChild5" presStyleCnt="0"/>
      <dgm:spPr/>
    </dgm:pt>
    <dgm:pt modelId="{F0E81F19-C37A-4054-AB3B-D1C9CDA95640}" type="pres">
      <dgm:prSet presAssocID="{4DBC37E9-DD32-4EA7-B0F1-88B275705FCD}" presName="Name37" presStyleLbl="parChTrans1D3" presStyleIdx="1" presStyleCnt="24" custSzX="900002" custSzY="468000"/>
      <dgm:spPr/>
    </dgm:pt>
    <dgm:pt modelId="{5EB55898-0849-4DB2-965C-7AB872664AA8}" type="pres">
      <dgm:prSet presAssocID="{9AD8C2A6-F022-4064-8E23-C6C712C8329E}" presName="hierRoot2" presStyleCnt="0">
        <dgm:presLayoutVars>
          <dgm:hierBranch val="init"/>
        </dgm:presLayoutVars>
      </dgm:prSet>
      <dgm:spPr/>
    </dgm:pt>
    <dgm:pt modelId="{05326C16-117F-4BCF-B230-5D24D1795EDB}" type="pres">
      <dgm:prSet presAssocID="{9AD8C2A6-F022-4064-8E23-C6C712C8329E}" presName="rootComposite" presStyleCnt="0"/>
      <dgm:spPr/>
    </dgm:pt>
    <dgm:pt modelId="{EDC180F1-7D5C-42D2-B377-FAAD089745B6}" type="pres">
      <dgm:prSet presAssocID="{9AD8C2A6-F022-4064-8E23-C6C712C8329E}" presName="rootText" presStyleLbl="node3" presStyleIdx="1" presStyleCnt="24" custScaleX="141971" custScaleY="134871">
        <dgm:presLayoutVars>
          <dgm:chPref val="3"/>
        </dgm:presLayoutVars>
      </dgm:prSet>
      <dgm:spPr/>
    </dgm:pt>
    <dgm:pt modelId="{51A03066-06E3-419C-8DF7-DD9E010C649B}" type="pres">
      <dgm:prSet presAssocID="{9AD8C2A6-F022-4064-8E23-C6C712C8329E}" presName="rootConnector" presStyleLbl="node3" presStyleIdx="1" presStyleCnt="24"/>
      <dgm:spPr/>
    </dgm:pt>
    <dgm:pt modelId="{5F5F5143-F64A-41E7-9934-2C5337FA56EF}" type="pres">
      <dgm:prSet presAssocID="{9AD8C2A6-F022-4064-8E23-C6C712C8329E}" presName="hierChild4" presStyleCnt="0"/>
      <dgm:spPr/>
    </dgm:pt>
    <dgm:pt modelId="{7B0CD0DD-CC09-4128-A4AC-68618CFAD4E3}" type="pres">
      <dgm:prSet presAssocID="{9AD8C2A6-F022-4064-8E23-C6C712C8329E}" presName="hierChild5" presStyleCnt="0"/>
      <dgm:spPr/>
    </dgm:pt>
    <dgm:pt modelId="{D80A7797-9BF5-4227-A68A-4678E22DFD25}" type="pres">
      <dgm:prSet presAssocID="{BFD85E2D-7EC2-4A37-80DA-3B1D97423541}" presName="Name37" presStyleLbl="parChTrans1D3" presStyleIdx="2" presStyleCnt="24"/>
      <dgm:spPr/>
    </dgm:pt>
    <dgm:pt modelId="{FFF0EE34-163F-45CD-9146-A3C213C54DFB}" type="pres">
      <dgm:prSet presAssocID="{42FA4581-DDDE-4302-8C87-C0694DE5213B}" presName="hierRoot2" presStyleCnt="0">
        <dgm:presLayoutVars>
          <dgm:hierBranch val="init"/>
        </dgm:presLayoutVars>
      </dgm:prSet>
      <dgm:spPr/>
    </dgm:pt>
    <dgm:pt modelId="{1BA3C3FC-4E39-49CF-ABD5-4B9E8465EFE3}" type="pres">
      <dgm:prSet presAssocID="{42FA4581-DDDE-4302-8C87-C0694DE5213B}" presName="rootComposite" presStyleCnt="0"/>
      <dgm:spPr/>
    </dgm:pt>
    <dgm:pt modelId="{A2C8BC46-8BAA-4B4C-AA40-D461CBBCEDE3}" type="pres">
      <dgm:prSet presAssocID="{42FA4581-DDDE-4302-8C87-C0694DE5213B}" presName="rootText" presStyleLbl="node3" presStyleIdx="2" presStyleCnt="24" custScaleX="141992" custScaleY="134710">
        <dgm:presLayoutVars>
          <dgm:chPref val="3"/>
        </dgm:presLayoutVars>
      </dgm:prSet>
      <dgm:spPr/>
    </dgm:pt>
    <dgm:pt modelId="{39BB1CC5-7A6B-4281-B304-F2BAC3433D08}" type="pres">
      <dgm:prSet presAssocID="{42FA4581-DDDE-4302-8C87-C0694DE5213B}" presName="rootConnector" presStyleLbl="node3" presStyleIdx="2" presStyleCnt="24"/>
      <dgm:spPr/>
    </dgm:pt>
    <dgm:pt modelId="{2C3BD878-FA67-4821-9004-FFB8C5E9F054}" type="pres">
      <dgm:prSet presAssocID="{42FA4581-DDDE-4302-8C87-C0694DE5213B}" presName="hierChild4" presStyleCnt="0"/>
      <dgm:spPr/>
    </dgm:pt>
    <dgm:pt modelId="{441F78EC-7843-477E-9C7B-1039436EF93F}" type="pres">
      <dgm:prSet presAssocID="{42FA4581-DDDE-4302-8C87-C0694DE5213B}" presName="hierChild5" presStyleCnt="0"/>
      <dgm:spPr/>
    </dgm:pt>
    <dgm:pt modelId="{6064775A-338B-4561-B1B5-20BA6D63BD06}" type="pres">
      <dgm:prSet presAssocID="{941E747A-EB7E-4D69-88B2-96CFAF79B76D}" presName="hierChild5" presStyleCnt="0"/>
      <dgm:spPr/>
    </dgm:pt>
    <dgm:pt modelId="{EFDB7FE1-679E-4BF9-A3B0-DB3718EA1550}" type="pres">
      <dgm:prSet presAssocID="{B2978559-229C-40D1-87AD-4E59FE4F76BF}" presName="Name37" presStyleLbl="parChTrans1D2" presStyleIdx="1" presStyleCnt="5" custSzX="900000" custSzY="468000"/>
      <dgm:spPr/>
    </dgm:pt>
    <dgm:pt modelId="{EE91CD41-D99B-48AE-9D35-DBDBB6E99FC2}" type="pres">
      <dgm:prSet presAssocID="{A90AEFCC-E120-453B-A1BB-299C54376671}" presName="hierRoot2" presStyleCnt="0">
        <dgm:presLayoutVars>
          <dgm:hierBranch val="init"/>
        </dgm:presLayoutVars>
      </dgm:prSet>
      <dgm:spPr/>
    </dgm:pt>
    <dgm:pt modelId="{0CB62A39-7E2D-46C7-B2B4-977A14A5BBE4}" type="pres">
      <dgm:prSet presAssocID="{A90AEFCC-E120-453B-A1BB-299C54376671}" presName="rootComposite" presStyleCnt="0"/>
      <dgm:spPr/>
    </dgm:pt>
    <dgm:pt modelId="{7B54ABB9-5E45-46A6-B914-F6202A8362A3}" type="pres">
      <dgm:prSet presAssocID="{A90AEFCC-E120-453B-A1BB-299C54376671}" presName="rootText" presStyleLbl="node2" presStyleIdx="1" presStyleCnt="5" custScaleX="267254" custScaleY="255106">
        <dgm:presLayoutVars>
          <dgm:chPref val="3"/>
        </dgm:presLayoutVars>
      </dgm:prSet>
      <dgm:spPr/>
    </dgm:pt>
    <dgm:pt modelId="{AF8149A4-7BFC-49DA-A62B-64B114DD440A}" type="pres">
      <dgm:prSet presAssocID="{A90AEFCC-E120-453B-A1BB-299C54376671}" presName="rootConnector" presStyleLbl="node2" presStyleIdx="1" presStyleCnt="5"/>
      <dgm:spPr/>
    </dgm:pt>
    <dgm:pt modelId="{4C3551D3-1605-4E06-B47A-570B44842CE6}" type="pres">
      <dgm:prSet presAssocID="{A90AEFCC-E120-453B-A1BB-299C54376671}" presName="hierChild4" presStyleCnt="0"/>
      <dgm:spPr/>
    </dgm:pt>
    <dgm:pt modelId="{D4022DC2-2A35-4622-8170-C2B9A7747F9D}" type="pres">
      <dgm:prSet presAssocID="{7CD71AEA-3A07-4AE7-A51B-3EA37D72B53B}" presName="Name37" presStyleLbl="parChTrans1D3" presStyleIdx="3" presStyleCnt="24" custSzX="900002" custSzY="468002"/>
      <dgm:spPr/>
    </dgm:pt>
    <dgm:pt modelId="{5A056AE5-FF8F-4DF2-B89E-DBC8938D4BFF}" type="pres">
      <dgm:prSet presAssocID="{C95CB300-7C41-46EB-AC52-2FFEA81611F9}" presName="hierRoot2" presStyleCnt="0">
        <dgm:presLayoutVars>
          <dgm:hierBranch val="init"/>
        </dgm:presLayoutVars>
      </dgm:prSet>
      <dgm:spPr/>
    </dgm:pt>
    <dgm:pt modelId="{D88F0449-4BDB-4EF1-BF68-0B80E96F35C9}" type="pres">
      <dgm:prSet presAssocID="{C95CB300-7C41-46EB-AC52-2FFEA81611F9}" presName="rootComposite" presStyleCnt="0"/>
      <dgm:spPr/>
    </dgm:pt>
    <dgm:pt modelId="{9C5D6ABB-485C-446A-8E40-BBE8AEE93724}" type="pres">
      <dgm:prSet presAssocID="{C95CB300-7C41-46EB-AC52-2FFEA81611F9}" presName="rootText" presStyleLbl="node3" presStyleIdx="3" presStyleCnt="24" custScaleX="141971" custScaleY="134871">
        <dgm:presLayoutVars>
          <dgm:chPref val="3"/>
        </dgm:presLayoutVars>
      </dgm:prSet>
      <dgm:spPr/>
    </dgm:pt>
    <dgm:pt modelId="{63E87936-DC3D-4890-B017-F85213F1E237}" type="pres">
      <dgm:prSet presAssocID="{C95CB300-7C41-46EB-AC52-2FFEA81611F9}" presName="rootConnector" presStyleLbl="node3" presStyleIdx="3" presStyleCnt="24"/>
      <dgm:spPr/>
    </dgm:pt>
    <dgm:pt modelId="{C4E14FD9-E441-4DC4-9318-0E688CB6DD34}" type="pres">
      <dgm:prSet presAssocID="{C95CB300-7C41-46EB-AC52-2FFEA81611F9}" presName="hierChild4" presStyleCnt="0"/>
      <dgm:spPr/>
    </dgm:pt>
    <dgm:pt modelId="{9B9CB7BC-49A0-48AD-BACB-49921E667A94}" type="pres">
      <dgm:prSet presAssocID="{C95CB300-7C41-46EB-AC52-2FFEA81611F9}" presName="hierChild5" presStyleCnt="0"/>
      <dgm:spPr/>
    </dgm:pt>
    <dgm:pt modelId="{1935B726-6A45-4EAF-A602-21D4C2BB0486}" type="pres">
      <dgm:prSet presAssocID="{CAF74E33-121F-4CE8-89EA-75DD7B57C84F}" presName="Name37" presStyleLbl="parChTrans1D3" presStyleIdx="4" presStyleCnt="24" custSzX="900002" custSzY="468000"/>
      <dgm:spPr/>
    </dgm:pt>
    <dgm:pt modelId="{DFC57DC1-BE83-4C2E-8F40-6C46110A8F1D}" type="pres">
      <dgm:prSet presAssocID="{1FDDAD0B-2AE8-426D-90E1-436640ADBE24}" presName="hierRoot2" presStyleCnt="0">
        <dgm:presLayoutVars>
          <dgm:hierBranch val="init"/>
        </dgm:presLayoutVars>
      </dgm:prSet>
      <dgm:spPr/>
    </dgm:pt>
    <dgm:pt modelId="{001DC1F9-3F23-4DE6-9FD8-A0204F170C3D}" type="pres">
      <dgm:prSet presAssocID="{1FDDAD0B-2AE8-426D-90E1-436640ADBE24}" presName="rootComposite" presStyleCnt="0"/>
      <dgm:spPr/>
    </dgm:pt>
    <dgm:pt modelId="{44C47277-3C51-4824-AA89-13F81B3E1595}" type="pres">
      <dgm:prSet presAssocID="{1FDDAD0B-2AE8-426D-90E1-436640ADBE24}" presName="rootText" presStyleLbl="node3" presStyleIdx="4" presStyleCnt="24" custScaleX="141971" custScaleY="134871">
        <dgm:presLayoutVars>
          <dgm:chPref val="3"/>
        </dgm:presLayoutVars>
      </dgm:prSet>
      <dgm:spPr/>
    </dgm:pt>
    <dgm:pt modelId="{F905F618-E989-43C5-A635-3C1EC5B56F06}" type="pres">
      <dgm:prSet presAssocID="{1FDDAD0B-2AE8-426D-90E1-436640ADBE24}" presName="rootConnector" presStyleLbl="node3" presStyleIdx="4" presStyleCnt="24"/>
      <dgm:spPr/>
    </dgm:pt>
    <dgm:pt modelId="{388C979F-1261-40E3-9AC5-D5A2B16F1F66}" type="pres">
      <dgm:prSet presAssocID="{1FDDAD0B-2AE8-426D-90E1-436640ADBE24}" presName="hierChild4" presStyleCnt="0"/>
      <dgm:spPr/>
    </dgm:pt>
    <dgm:pt modelId="{71F5946E-92A3-4F2C-BDFC-CB589F5C7C71}" type="pres">
      <dgm:prSet presAssocID="{1FDDAD0B-2AE8-426D-90E1-436640ADBE24}" presName="hierChild5" presStyleCnt="0"/>
      <dgm:spPr/>
    </dgm:pt>
    <dgm:pt modelId="{0870DA38-6D72-4A30-992B-4451FB106F10}" type="pres">
      <dgm:prSet presAssocID="{071EEDDA-4A40-4D0C-8F14-F4AC5F4FF3EA}" presName="Name37" presStyleLbl="parChTrans1D3" presStyleIdx="5" presStyleCnt="24" custSzX="900002" custSzY="468000"/>
      <dgm:spPr/>
    </dgm:pt>
    <dgm:pt modelId="{F95448D1-5323-48EC-A2C7-D4EA39A42A44}" type="pres">
      <dgm:prSet presAssocID="{80E00CF2-91D1-4FF8-85FF-967A66A34DE5}" presName="hierRoot2" presStyleCnt="0">
        <dgm:presLayoutVars>
          <dgm:hierBranch val="init"/>
        </dgm:presLayoutVars>
      </dgm:prSet>
      <dgm:spPr/>
    </dgm:pt>
    <dgm:pt modelId="{C014F15D-0D87-422A-AB1D-85AEDD074A96}" type="pres">
      <dgm:prSet presAssocID="{80E00CF2-91D1-4FF8-85FF-967A66A34DE5}" presName="rootComposite" presStyleCnt="0"/>
      <dgm:spPr/>
    </dgm:pt>
    <dgm:pt modelId="{0882711F-4285-4D75-942C-7377B66B023E}" type="pres">
      <dgm:prSet presAssocID="{80E00CF2-91D1-4FF8-85FF-967A66A34DE5}" presName="rootText" presStyleLbl="node3" presStyleIdx="5" presStyleCnt="24" custScaleX="141971" custScaleY="134871">
        <dgm:presLayoutVars>
          <dgm:chPref val="3"/>
        </dgm:presLayoutVars>
      </dgm:prSet>
      <dgm:spPr/>
    </dgm:pt>
    <dgm:pt modelId="{2C7CC09B-D0E9-4C1F-9A9B-0E9E983D26CF}" type="pres">
      <dgm:prSet presAssocID="{80E00CF2-91D1-4FF8-85FF-967A66A34DE5}" presName="rootConnector" presStyleLbl="node3" presStyleIdx="5" presStyleCnt="24"/>
      <dgm:spPr/>
    </dgm:pt>
    <dgm:pt modelId="{346822E1-54FD-4E7F-8CB6-99B7E8792969}" type="pres">
      <dgm:prSet presAssocID="{80E00CF2-91D1-4FF8-85FF-967A66A34DE5}" presName="hierChild4" presStyleCnt="0"/>
      <dgm:spPr/>
    </dgm:pt>
    <dgm:pt modelId="{0FEB8D5B-EB05-4E47-9D9C-A010ED494C10}" type="pres">
      <dgm:prSet presAssocID="{80E00CF2-91D1-4FF8-85FF-967A66A34DE5}" presName="hierChild5" presStyleCnt="0"/>
      <dgm:spPr/>
    </dgm:pt>
    <dgm:pt modelId="{6961EEE8-E899-4A06-A28D-063797D65E41}" type="pres">
      <dgm:prSet presAssocID="{A90AEFCC-E120-453B-A1BB-299C54376671}" presName="hierChild5" presStyleCnt="0"/>
      <dgm:spPr/>
    </dgm:pt>
    <dgm:pt modelId="{869ACEDA-928E-4F4B-A401-3E7C98CCD646}" type="pres">
      <dgm:prSet presAssocID="{01887378-E0A2-41BB-812B-4B1A9FA988DA}" presName="Name37" presStyleLbl="parChTrans1D2" presStyleIdx="2" presStyleCnt="5" custSzX="900000" custSzY="468000"/>
      <dgm:spPr/>
    </dgm:pt>
    <dgm:pt modelId="{664A6304-A6A9-44B6-8DA2-5D5A0C94521D}" type="pres">
      <dgm:prSet presAssocID="{12F3824F-1F7B-405E-9FCA-88380B122AF9}" presName="hierRoot2" presStyleCnt="0">
        <dgm:presLayoutVars>
          <dgm:hierBranch val="r"/>
        </dgm:presLayoutVars>
      </dgm:prSet>
      <dgm:spPr/>
    </dgm:pt>
    <dgm:pt modelId="{1172FAFC-D72A-46E3-B18B-554116960B08}" type="pres">
      <dgm:prSet presAssocID="{12F3824F-1F7B-405E-9FCA-88380B122AF9}" presName="rootComposite" presStyleCnt="0"/>
      <dgm:spPr/>
    </dgm:pt>
    <dgm:pt modelId="{E5F7A288-3618-4B94-8329-DAB4A5159768}" type="pres">
      <dgm:prSet presAssocID="{12F3824F-1F7B-405E-9FCA-88380B122AF9}" presName="rootText" presStyleLbl="node2" presStyleIdx="2" presStyleCnt="5" custScaleX="267254" custScaleY="254857">
        <dgm:presLayoutVars>
          <dgm:chPref val="3"/>
        </dgm:presLayoutVars>
      </dgm:prSet>
      <dgm:spPr/>
    </dgm:pt>
    <dgm:pt modelId="{EC2C28DE-30BA-48AB-9B96-F33B7F8567E8}" type="pres">
      <dgm:prSet presAssocID="{12F3824F-1F7B-405E-9FCA-88380B122AF9}" presName="rootConnector" presStyleLbl="node2" presStyleIdx="2" presStyleCnt="5"/>
      <dgm:spPr/>
    </dgm:pt>
    <dgm:pt modelId="{74ACD7B0-DEEE-45C0-B0AE-6C0E5D92AD6E}" type="pres">
      <dgm:prSet presAssocID="{12F3824F-1F7B-405E-9FCA-88380B122AF9}" presName="hierChild4" presStyleCnt="0"/>
      <dgm:spPr/>
    </dgm:pt>
    <dgm:pt modelId="{2FD27CDF-2543-4DA6-B9C6-E47AB994724F}" type="pres">
      <dgm:prSet presAssocID="{B6DC7B9E-E7AB-4AD8-B134-552ECA56D21D}" presName="Name50" presStyleLbl="parChTrans1D3" presStyleIdx="6" presStyleCnt="24" custSzX="900002" custSzY="468002"/>
      <dgm:spPr/>
    </dgm:pt>
    <dgm:pt modelId="{77191EFA-D0BC-4964-A17C-35A7D178D807}" type="pres">
      <dgm:prSet presAssocID="{BA582CBB-0C5E-4989-8286-FC0CE4BB44BE}" presName="hierRoot2" presStyleCnt="0">
        <dgm:presLayoutVars>
          <dgm:hierBranch val="init"/>
        </dgm:presLayoutVars>
      </dgm:prSet>
      <dgm:spPr/>
    </dgm:pt>
    <dgm:pt modelId="{E28102FA-28C1-4396-8843-85C3C86406AE}" type="pres">
      <dgm:prSet presAssocID="{BA582CBB-0C5E-4989-8286-FC0CE4BB44BE}" presName="rootComposite" presStyleCnt="0"/>
      <dgm:spPr/>
    </dgm:pt>
    <dgm:pt modelId="{6072863B-30D5-4C2D-84AF-B68B8CF7A074}" type="pres">
      <dgm:prSet presAssocID="{BA582CBB-0C5E-4989-8286-FC0CE4BB44BE}" presName="rootText" presStyleLbl="node3" presStyleIdx="6" presStyleCnt="24" custScaleX="141971" custScaleY="134871">
        <dgm:presLayoutVars>
          <dgm:chPref val="3"/>
        </dgm:presLayoutVars>
      </dgm:prSet>
      <dgm:spPr/>
    </dgm:pt>
    <dgm:pt modelId="{D21B59BD-3D7D-4377-AC9F-420992049D96}" type="pres">
      <dgm:prSet presAssocID="{BA582CBB-0C5E-4989-8286-FC0CE4BB44BE}" presName="rootConnector" presStyleLbl="node3" presStyleIdx="6" presStyleCnt="24"/>
      <dgm:spPr/>
    </dgm:pt>
    <dgm:pt modelId="{CFCA9389-FABF-4466-B9F3-A09AEB8D15A0}" type="pres">
      <dgm:prSet presAssocID="{BA582CBB-0C5E-4989-8286-FC0CE4BB44BE}" presName="hierChild4" presStyleCnt="0"/>
      <dgm:spPr/>
    </dgm:pt>
    <dgm:pt modelId="{826514FA-2123-421B-921E-1335EF970BC9}" type="pres">
      <dgm:prSet presAssocID="{BA582CBB-0C5E-4989-8286-FC0CE4BB44BE}" presName="hierChild5" presStyleCnt="0"/>
      <dgm:spPr/>
    </dgm:pt>
    <dgm:pt modelId="{A82F2823-61D5-48DE-9FAF-03CBC2850B82}" type="pres">
      <dgm:prSet presAssocID="{38785592-2E23-482A-BE6E-2EFBA92233D9}" presName="Name50" presStyleLbl="parChTrans1D3" presStyleIdx="7" presStyleCnt="24" custSzX="900002" custSzY="468000"/>
      <dgm:spPr/>
    </dgm:pt>
    <dgm:pt modelId="{1D3509CF-8E10-4F50-9CD3-FDB10B94EBE9}" type="pres">
      <dgm:prSet presAssocID="{146956B1-8F08-48B1-80CF-EE6F804FDF80}" presName="hierRoot2" presStyleCnt="0">
        <dgm:presLayoutVars>
          <dgm:hierBranch val="init"/>
        </dgm:presLayoutVars>
      </dgm:prSet>
      <dgm:spPr/>
    </dgm:pt>
    <dgm:pt modelId="{770DD9B5-2F45-421E-8938-2E788FEDDA3E}" type="pres">
      <dgm:prSet presAssocID="{146956B1-8F08-48B1-80CF-EE6F804FDF80}" presName="rootComposite" presStyleCnt="0"/>
      <dgm:spPr/>
    </dgm:pt>
    <dgm:pt modelId="{8B20DDCC-6827-44F1-B4B4-DDCB7B874C3B}" type="pres">
      <dgm:prSet presAssocID="{146956B1-8F08-48B1-80CF-EE6F804FDF80}" presName="rootText" presStyleLbl="node3" presStyleIdx="7" presStyleCnt="24" custScaleX="141971" custScaleY="134871">
        <dgm:presLayoutVars>
          <dgm:chPref val="3"/>
        </dgm:presLayoutVars>
      </dgm:prSet>
      <dgm:spPr/>
    </dgm:pt>
    <dgm:pt modelId="{A655FDB7-FAC7-4CCE-90E1-B6CC0BAD526B}" type="pres">
      <dgm:prSet presAssocID="{146956B1-8F08-48B1-80CF-EE6F804FDF80}" presName="rootConnector" presStyleLbl="node3" presStyleIdx="7" presStyleCnt="24"/>
      <dgm:spPr/>
    </dgm:pt>
    <dgm:pt modelId="{8F16D418-5D83-4DEC-949E-46B79C33E4EF}" type="pres">
      <dgm:prSet presAssocID="{146956B1-8F08-48B1-80CF-EE6F804FDF80}" presName="hierChild4" presStyleCnt="0"/>
      <dgm:spPr/>
    </dgm:pt>
    <dgm:pt modelId="{F06298D8-8BD2-46CA-AE96-68D6B2F42901}" type="pres">
      <dgm:prSet presAssocID="{146956B1-8F08-48B1-80CF-EE6F804FDF80}" presName="hierChild5" presStyleCnt="0"/>
      <dgm:spPr/>
    </dgm:pt>
    <dgm:pt modelId="{995F3D02-F2E1-4F82-960B-8FAC08BD8D0C}" type="pres">
      <dgm:prSet presAssocID="{1729B246-2643-4801-942A-6184DBEAC422}" presName="Name50" presStyleLbl="parChTrans1D3" presStyleIdx="8" presStyleCnt="24" custSzX="900002" custSzY="468000"/>
      <dgm:spPr/>
    </dgm:pt>
    <dgm:pt modelId="{F95D77E6-F9CB-488A-8A0B-79C98916231C}" type="pres">
      <dgm:prSet presAssocID="{028E15D7-4FB4-4FE8-81A9-69C30A7F9AA7}" presName="hierRoot2" presStyleCnt="0">
        <dgm:presLayoutVars>
          <dgm:hierBranch val="init"/>
        </dgm:presLayoutVars>
      </dgm:prSet>
      <dgm:spPr/>
    </dgm:pt>
    <dgm:pt modelId="{85FB3F58-33DD-4B49-B6AE-D7B9FC8F8C13}" type="pres">
      <dgm:prSet presAssocID="{028E15D7-4FB4-4FE8-81A9-69C30A7F9AA7}" presName="rootComposite" presStyleCnt="0"/>
      <dgm:spPr/>
    </dgm:pt>
    <dgm:pt modelId="{425F82C7-F21E-4891-B3EC-9C550FD8DF0A}" type="pres">
      <dgm:prSet presAssocID="{028E15D7-4FB4-4FE8-81A9-69C30A7F9AA7}" presName="rootText" presStyleLbl="node3" presStyleIdx="8" presStyleCnt="24" custScaleX="141971" custScaleY="134871">
        <dgm:presLayoutVars>
          <dgm:chPref val="3"/>
        </dgm:presLayoutVars>
      </dgm:prSet>
      <dgm:spPr/>
    </dgm:pt>
    <dgm:pt modelId="{8BD44BE9-AC49-426A-86CF-0DAC6AFD2562}" type="pres">
      <dgm:prSet presAssocID="{028E15D7-4FB4-4FE8-81A9-69C30A7F9AA7}" presName="rootConnector" presStyleLbl="node3" presStyleIdx="8" presStyleCnt="24"/>
      <dgm:spPr/>
    </dgm:pt>
    <dgm:pt modelId="{D799D304-63FE-4B70-B4FF-151CC3AE3E76}" type="pres">
      <dgm:prSet presAssocID="{028E15D7-4FB4-4FE8-81A9-69C30A7F9AA7}" presName="hierChild4" presStyleCnt="0"/>
      <dgm:spPr/>
    </dgm:pt>
    <dgm:pt modelId="{3EC43072-433B-4AF4-8235-D37992385244}" type="pres">
      <dgm:prSet presAssocID="{028E15D7-4FB4-4FE8-81A9-69C30A7F9AA7}" presName="hierChild5" presStyleCnt="0"/>
      <dgm:spPr/>
    </dgm:pt>
    <dgm:pt modelId="{70887528-A70B-479C-901B-FDED2F00A927}" type="pres">
      <dgm:prSet presAssocID="{12F3824F-1F7B-405E-9FCA-88380B122AF9}" presName="hierChild5" presStyleCnt="0"/>
      <dgm:spPr/>
    </dgm:pt>
    <dgm:pt modelId="{B194890E-096F-424E-9DB3-498CEED22E81}" type="pres">
      <dgm:prSet presAssocID="{87265250-C4B8-4408-9423-14B15AD82069}" presName="Name37" presStyleLbl="parChTrans1D2" presStyleIdx="3" presStyleCnt="5" custSzX="900000" custSzY="468000"/>
      <dgm:spPr/>
    </dgm:pt>
    <dgm:pt modelId="{E97C257F-FD21-40EF-BA19-A05F739B532F}" type="pres">
      <dgm:prSet presAssocID="{891BE327-C707-4D02-9AB2-D41984E14141}" presName="hierRoot2" presStyleCnt="0">
        <dgm:presLayoutVars>
          <dgm:hierBranch val="init"/>
        </dgm:presLayoutVars>
      </dgm:prSet>
      <dgm:spPr/>
    </dgm:pt>
    <dgm:pt modelId="{56EE1E06-CD85-4B6B-960B-8CF559300AD8}" type="pres">
      <dgm:prSet presAssocID="{891BE327-C707-4D02-9AB2-D41984E14141}" presName="rootComposite" presStyleCnt="0"/>
      <dgm:spPr/>
    </dgm:pt>
    <dgm:pt modelId="{55F5F11D-6A79-4D2F-B7DC-6CFD04714C2A}" type="pres">
      <dgm:prSet presAssocID="{891BE327-C707-4D02-9AB2-D41984E14141}" presName="rootText" presStyleLbl="node2" presStyleIdx="3" presStyleCnt="5" custScaleX="266993" custScaleY="254857">
        <dgm:presLayoutVars>
          <dgm:chPref val="3"/>
        </dgm:presLayoutVars>
      </dgm:prSet>
      <dgm:spPr/>
    </dgm:pt>
    <dgm:pt modelId="{4E03219B-5E9A-4F66-B860-ECB6D657818E}" type="pres">
      <dgm:prSet presAssocID="{891BE327-C707-4D02-9AB2-D41984E14141}" presName="rootConnector" presStyleLbl="node2" presStyleIdx="3" presStyleCnt="5"/>
      <dgm:spPr/>
    </dgm:pt>
    <dgm:pt modelId="{5F1A1210-B402-40CF-B774-80569DD59C9E}" type="pres">
      <dgm:prSet presAssocID="{891BE327-C707-4D02-9AB2-D41984E14141}" presName="hierChild4" presStyleCnt="0"/>
      <dgm:spPr/>
    </dgm:pt>
    <dgm:pt modelId="{93C8FF27-E3D9-4792-933C-4E77346B673B}" type="pres">
      <dgm:prSet presAssocID="{204F8531-B6EE-4E79-8013-305E6DD9F41C}" presName="Name37" presStyleLbl="parChTrans1D3" presStyleIdx="9" presStyleCnt="24" custSzX="900002" custSzY="468002"/>
      <dgm:spPr/>
    </dgm:pt>
    <dgm:pt modelId="{A28203FD-C451-4513-89D6-3D3505A3B25D}" type="pres">
      <dgm:prSet presAssocID="{54DC1A12-05F3-48C1-B1C7-49ED505245BC}" presName="hierRoot2" presStyleCnt="0">
        <dgm:presLayoutVars>
          <dgm:hierBranch val="init"/>
        </dgm:presLayoutVars>
      </dgm:prSet>
      <dgm:spPr/>
    </dgm:pt>
    <dgm:pt modelId="{FCABC6E2-084A-4A59-A67E-69E807C430FC}" type="pres">
      <dgm:prSet presAssocID="{54DC1A12-05F3-48C1-B1C7-49ED505245BC}" presName="rootComposite" presStyleCnt="0"/>
      <dgm:spPr/>
    </dgm:pt>
    <dgm:pt modelId="{992E6F55-8F90-4BFF-B3CF-DBC6804EFF7C}" type="pres">
      <dgm:prSet presAssocID="{54DC1A12-05F3-48C1-B1C7-49ED505245BC}" presName="rootText" presStyleLbl="node3" presStyleIdx="9" presStyleCnt="24" custScaleX="141971" custScaleY="134871">
        <dgm:presLayoutVars>
          <dgm:chPref val="3"/>
        </dgm:presLayoutVars>
      </dgm:prSet>
      <dgm:spPr/>
    </dgm:pt>
    <dgm:pt modelId="{431B5AC4-FC5D-4B45-96D6-7ECD53B3F90B}" type="pres">
      <dgm:prSet presAssocID="{54DC1A12-05F3-48C1-B1C7-49ED505245BC}" presName="rootConnector" presStyleLbl="node3" presStyleIdx="9" presStyleCnt="24"/>
      <dgm:spPr/>
    </dgm:pt>
    <dgm:pt modelId="{7D6DA374-D67D-4DE3-B02A-D612291C22B9}" type="pres">
      <dgm:prSet presAssocID="{54DC1A12-05F3-48C1-B1C7-49ED505245BC}" presName="hierChild4" presStyleCnt="0"/>
      <dgm:spPr/>
    </dgm:pt>
    <dgm:pt modelId="{19AE8BF5-295F-4172-8315-B8213D93BFD1}" type="pres">
      <dgm:prSet presAssocID="{54DC1A12-05F3-48C1-B1C7-49ED505245BC}" presName="hierChild5" presStyleCnt="0"/>
      <dgm:spPr/>
    </dgm:pt>
    <dgm:pt modelId="{FDF063D7-EA50-42FA-BAC6-FCA731680BB8}" type="pres">
      <dgm:prSet presAssocID="{691CCF0C-95EA-455B-84E8-EF915A8A88E9}" presName="Name37" presStyleLbl="parChTrans1D3" presStyleIdx="10" presStyleCnt="24" custSzX="900002" custSzY="468000"/>
      <dgm:spPr/>
    </dgm:pt>
    <dgm:pt modelId="{83CA2C2D-368D-4063-86FC-4B0BFB85AE9A}" type="pres">
      <dgm:prSet presAssocID="{4CCA9ED5-5640-4E2F-B9F0-86BD8B73E616}" presName="hierRoot2" presStyleCnt="0">
        <dgm:presLayoutVars>
          <dgm:hierBranch val="init"/>
        </dgm:presLayoutVars>
      </dgm:prSet>
      <dgm:spPr/>
    </dgm:pt>
    <dgm:pt modelId="{29FE9702-8099-4E16-86B8-2A9CAB2C5A62}" type="pres">
      <dgm:prSet presAssocID="{4CCA9ED5-5640-4E2F-B9F0-86BD8B73E616}" presName="rootComposite" presStyleCnt="0"/>
      <dgm:spPr/>
    </dgm:pt>
    <dgm:pt modelId="{883645B1-D55F-4FD5-84A1-D5F38A985D5A}" type="pres">
      <dgm:prSet presAssocID="{4CCA9ED5-5640-4E2F-B9F0-86BD8B73E616}" presName="rootText" presStyleLbl="node3" presStyleIdx="10" presStyleCnt="24" custScaleX="141971" custScaleY="134871">
        <dgm:presLayoutVars>
          <dgm:chPref val="3"/>
        </dgm:presLayoutVars>
      </dgm:prSet>
      <dgm:spPr/>
    </dgm:pt>
    <dgm:pt modelId="{7A46CFB8-2D81-4022-83D8-D43B1099CFF1}" type="pres">
      <dgm:prSet presAssocID="{4CCA9ED5-5640-4E2F-B9F0-86BD8B73E616}" presName="rootConnector" presStyleLbl="node3" presStyleIdx="10" presStyleCnt="24"/>
      <dgm:spPr/>
    </dgm:pt>
    <dgm:pt modelId="{629D5C09-A525-4B9D-966A-14960F1BA8C3}" type="pres">
      <dgm:prSet presAssocID="{4CCA9ED5-5640-4E2F-B9F0-86BD8B73E616}" presName="hierChild4" presStyleCnt="0"/>
      <dgm:spPr/>
    </dgm:pt>
    <dgm:pt modelId="{6E9ED815-0615-45E2-BCE5-54EA174F65B1}" type="pres">
      <dgm:prSet presAssocID="{4CCA9ED5-5640-4E2F-B9F0-86BD8B73E616}" presName="hierChild5" presStyleCnt="0"/>
      <dgm:spPr/>
    </dgm:pt>
    <dgm:pt modelId="{B775E205-4034-490D-B871-3692E920F62D}" type="pres">
      <dgm:prSet presAssocID="{E06A3629-1FC4-4CC4-8260-39E65EEA61A7}" presName="Name37" presStyleLbl="parChTrans1D3" presStyleIdx="11" presStyleCnt="24" custSzX="900002" custSzY="468000"/>
      <dgm:spPr/>
    </dgm:pt>
    <dgm:pt modelId="{E19A4896-CD4B-48F3-8C67-04BF78241CB7}" type="pres">
      <dgm:prSet presAssocID="{3FE63DD6-161C-46BE-9333-32664735BB33}" presName="hierRoot2" presStyleCnt="0">
        <dgm:presLayoutVars>
          <dgm:hierBranch val="init"/>
        </dgm:presLayoutVars>
      </dgm:prSet>
      <dgm:spPr/>
    </dgm:pt>
    <dgm:pt modelId="{F54C5470-4D81-4B43-AFB1-F75DE48B0CBD}" type="pres">
      <dgm:prSet presAssocID="{3FE63DD6-161C-46BE-9333-32664735BB33}" presName="rootComposite" presStyleCnt="0"/>
      <dgm:spPr/>
    </dgm:pt>
    <dgm:pt modelId="{EAACF031-2622-4DCC-A48F-CD4149F3D2A8}" type="pres">
      <dgm:prSet presAssocID="{3FE63DD6-161C-46BE-9333-32664735BB33}" presName="rootText" presStyleLbl="node3" presStyleIdx="11" presStyleCnt="24" custScaleX="141971" custScaleY="134871">
        <dgm:presLayoutVars>
          <dgm:chPref val="3"/>
        </dgm:presLayoutVars>
      </dgm:prSet>
      <dgm:spPr/>
    </dgm:pt>
    <dgm:pt modelId="{85E0BAFC-1D1E-4C1F-894E-F5AC4E59E205}" type="pres">
      <dgm:prSet presAssocID="{3FE63DD6-161C-46BE-9333-32664735BB33}" presName="rootConnector" presStyleLbl="node3" presStyleIdx="11" presStyleCnt="24"/>
      <dgm:spPr/>
    </dgm:pt>
    <dgm:pt modelId="{B6DEB08D-0B6B-4AA6-9062-FCBF1924EB10}" type="pres">
      <dgm:prSet presAssocID="{3FE63DD6-161C-46BE-9333-32664735BB33}" presName="hierChild4" presStyleCnt="0"/>
      <dgm:spPr/>
    </dgm:pt>
    <dgm:pt modelId="{98D0BD10-6A27-4BE0-8981-5B84BDFECE82}" type="pres">
      <dgm:prSet presAssocID="{3FE63DD6-161C-46BE-9333-32664735BB33}" presName="hierChild5" presStyleCnt="0"/>
      <dgm:spPr/>
    </dgm:pt>
    <dgm:pt modelId="{D764A509-454F-4817-A665-D7B8EFC3568B}" type="pres">
      <dgm:prSet presAssocID="{87304ED6-CFD5-4A55-8AC9-DB4EB3DF3ECA}" presName="Name37" presStyleLbl="parChTrans1D3" presStyleIdx="12" presStyleCnt="24" custSzX="900002" custSzY="468000"/>
      <dgm:spPr/>
    </dgm:pt>
    <dgm:pt modelId="{C88EE02B-2D26-4AC4-AD75-C0F20BC9AA0E}" type="pres">
      <dgm:prSet presAssocID="{8A633314-3B62-4FE3-ACAA-0744762AC555}" presName="hierRoot2" presStyleCnt="0">
        <dgm:presLayoutVars>
          <dgm:hierBranch val="init"/>
        </dgm:presLayoutVars>
      </dgm:prSet>
      <dgm:spPr/>
    </dgm:pt>
    <dgm:pt modelId="{EA35AAF1-DC6E-4294-9042-1A71E9C17131}" type="pres">
      <dgm:prSet presAssocID="{8A633314-3B62-4FE3-ACAA-0744762AC555}" presName="rootComposite" presStyleCnt="0"/>
      <dgm:spPr/>
    </dgm:pt>
    <dgm:pt modelId="{9E7DA138-9B75-40C1-A3F7-9016B0FFA3CE}" type="pres">
      <dgm:prSet presAssocID="{8A633314-3B62-4FE3-ACAA-0744762AC555}" presName="rootText" presStyleLbl="node3" presStyleIdx="12" presStyleCnt="24" custScaleX="141971" custScaleY="134871">
        <dgm:presLayoutVars>
          <dgm:chPref val="3"/>
        </dgm:presLayoutVars>
      </dgm:prSet>
      <dgm:spPr/>
    </dgm:pt>
    <dgm:pt modelId="{682619CA-2543-4444-A385-C828853C7EB3}" type="pres">
      <dgm:prSet presAssocID="{8A633314-3B62-4FE3-ACAA-0744762AC555}" presName="rootConnector" presStyleLbl="node3" presStyleIdx="12" presStyleCnt="24"/>
      <dgm:spPr/>
    </dgm:pt>
    <dgm:pt modelId="{BFD11341-0E37-4C79-89E6-5A4E41AEDE28}" type="pres">
      <dgm:prSet presAssocID="{8A633314-3B62-4FE3-ACAA-0744762AC555}" presName="hierChild4" presStyleCnt="0"/>
      <dgm:spPr/>
    </dgm:pt>
    <dgm:pt modelId="{FAF1BE59-3D94-429F-BB3E-8CDDF61635DE}" type="pres">
      <dgm:prSet presAssocID="{8A633314-3B62-4FE3-ACAA-0744762AC555}" presName="hierChild5" presStyleCnt="0"/>
      <dgm:spPr/>
    </dgm:pt>
    <dgm:pt modelId="{94EF6F0F-6DD4-49A7-9544-D49CBD38B298}" type="pres">
      <dgm:prSet presAssocID="{6AB9BFB4-C229-4EB4-BA6C-4CF408116778}" presName="Name37" presStyleLbl="parChTrans1D3" presStyleIdx="13" presStyleCnt="24" custSzX="900002" custSzY="468000"/>
      <dgm:spPr/>
    </dgm:pt>
    <dgm:pt modelId="{82DC017C-E442-41E0-8B14-6FC2CB2C90C1}" type="pres">
      <dgm:prSet presAssocID="{17D6651D-8FAF-464F-B12A-75B17D35E8F0}" presName="hierRoot2" presStyleCnt="0">
        <dgm:presLayoutVars>
          <dgm:hierBranch val="init"/>
        </dgm:presLayoutVars>
      </dgm:prSet>
      <dgm:spPr/>
    </dgm:pt>
    <dgm:pt modelId="{029A8C19-672D-481E-8D8A-82EC8481B4DB}" type="pres">
      <dgm:prSet presAssocID="{17D6651D-8FAF-464F-B12A-75B17D35E8F0}" presName="rootComposite" presStyleCnt="0"/>
      <dgm:spPr/>
    </dgm:pt>
    <dgm:pt modelId="{ED3BDC0C-D050-4BCD-82B0-8EBC161AF8FC}" type="pres">
      <dgm:prSet presAssocID="{17D6651D-8FAF-464F-B12A-75B17D35E8F0}" presName="rootText" presStyleLbl="node3" presStyleIdx="13" presStyleCnt="24" custScaleX="141971" custScaleY="134871">
        <dgm:presLayoutVars>
          <dgm:chPref val="3"/>
        </dgm:presLayoutVars>
      </dgm:prSet>
      <dgm:spPr/>
    </dgm:pt>
    <dgm:pt modelId="{4782CBE4-D36A-48A9-B643-E86CDEFF6A3D}" type="pres">
      <dgm:prSet presAssocID="{17D6651D-8FAF-464F-B12A-75B17D35E8F0}" presName="rootConnector" presStyleLbl="node3" presStyleIdx="13" presStyleCnt="24"/>
      <dgm:spPr/>
    </dgm:pt>
    <dgm:pt modelId="{8239CB34-7CBF-4746-A765-7ABF30BEA802}" type="pres">
      <dgm:prSet presAssocID="{17D6651D-8FAF-464F-B12A-75B17D35E8F0}" presName="hierChild4" presStyleCnt="0"/>
      <dgm:spPr/>
    </dgm:pt>
    <dgm:pt modelId="{CE24C71A-723D-4593-8AC0-AB6AB5638FD0}" type="pres">
      <dgm:prSet presAssocID="{17D6651D-8FAF-464F-B12A-75B17D35E8F0}" presName="hierChild5" presStyleCnt="0"/>
      <dgm:spPr/>
    </dgm:pt>
    <dgm:pt modelId="{92C28AD5-EA18-4C8F-B5B7-4EA1EAC5C4D5}" type="pres">
      <dgm:prSet presAssocID="{A9A13C3B-8DA7-4DA4-AAA8-87D473AB0637}" presName="Name37" presStyleLbl="parChTrans1D3" presStyleIdx="14" presStyleCnt="24" custSzX="900002" custSzY="468000"/>
      <dgm:spPr/>
    </dgm:pt>
    <dgm:pt modelId="{6A1D3234-94DC-4896-921E-83BB5E39E3E4}" type="pres">
      <dgm:prSet presAssocID="{D60E86BD-C1DC-470E-A8EA-2A4E092859D5}" presName="hierRoot2" presStyleCnt="0">
        <dgm:presLayoutVars>
          <dgm:hierBranch val="init"/>
        </dgm:presLayoutVars>
      </dgm:prSet>
      <dgm:spPr/>
    </dgm:pt>
    <dgm:pt modelId="{AEA49DCB-CC35-4DBA-9F40-EAA669DFC9B2}" type="pres">
      <dgm:prSet presAssocID="{D60E86BD-C1DC-470E-A8EA-2A4E092859D5}" presName="rootComposite" presStyleCnt="0"/>
      <dgm:spPr/>
    </dgm:pt>
    <dgm:pt modelId="{23E871BD-1DF1-4DA8-8FB0-87471E0210D0}" type="pres">
      <dgm:prSet presAssocID="{D60E86BD-C1DC-470E-A8EA-2A4E092859D5}" presName="rootText" presStyleLbl="node3" presStyleIdx="14" presStyleCnt="24" custScaleX="141971" custScaleY="134871">
        <dgm:presLayoutVars>
          <dgm:chPref val="3"/>
        </dgm:presLayoutVars>
      </dgm:prSet>
      <dgm:spPr/>
    </dgm:pt>
    <dgm:pt modelId="{9C5357CB-A7C7-4232-86E5-6D38E8FAE5DA}" type="pres">
      <dgm:prSet presAssocID="{D60E86BD-C1DC-470E-A8EA-2A4E092859D5}" presName="rootConnector" presStyleLbl="node3" presStyleIdx="14" presStyleCnt="24"/>
      <dgm:spPr/>
    </dgm:pt>
    <dgm:pt modelId="{3BAC7A6B-DCF4-478A-AD49-E558AAE1FD8C}" type="pres">
      <dgm:prSet presAssocID="{D60E86BD-C1DC-470E-A8EA-2A4E092859D5}" presName="hierChild4" presStyleCnt="0"/>
      <dgm:spPr/>
    </dgm:pt>
    <dgm:pt modelId="{AE139EFC-D7E8-4F6A-BA38-44AD1ECBC77D}" type="pres">
      <dgm:prSet presAssocID="{D60E86BD-C1DC-470E-A8EA-2A4E092859D5}" presName="hierChild5" presStyleCnt="0"/>
      <dgm:spPr/>
    </dgm:pt>
    <dgm:pt modelId="{607CB943-EE04-48E6-B6F8-D356FCE8ECD4}" type="pres">
      <dgm:prSet presAssocID="{891BE327-C707-4D02-9AB2-D41984E14141}" presName="hierChild5" presStyleCnt="0"/>
      <dgm:spPr/>
    </dgm:pt>
    <dgm:pt modelId="{252905ED-F62F-4234-9007-9BA19F23ABBB}" type="pres">
      <dgm:prSet presAssocID="{81FF1A69-4BA3-465A-B3A0-CE08FA3F4E15}" presName="Name37" presStyleLbl="parChTrans1D2" presStyleIdx="4" presStyleCnt="5" custSzX="900000" custSzY="468000"/>
      <dgm:spPr/>
    </dgm:pt>
    <dgm:pt modelId="{A21F8FAE-B5A5-4A2D-B912-C428CBD7C3EF}" type="pres">
      <dgm:prSet presAssocID="{18C98475-15FD-44C0-9AE2-73AA5F61E2C0}" presName="hierRoot2" presStyleCnt="0">
        <dgm:presLayoutVars>
          <dgm:hierBranch val="init"/>
        </dgm:presLayoutVars>
      </dgm:prSet>
      <dgm:spPr/>
    </dgm:pt>
    <dgm:pt modelId="{3CD28863-4E91-4601-9330-C5D397F042FD}" type="pres">
      <dgm:prSet presAssocID="{18C98475-15FD-44C0-9AE2-73AA5F61E2C0}" presName="rootComposite" presStyleCnt="0"/>
      <dgm:spPr/>
    </dgm:pt>
    <dgm:pt modelId="{EB7B2329-C5F1-40AA-A048-5ADC86B5D992}" type="pres">
      <dgm:prSet presAssocID="{18C98475-15FD-44C0-9AE2-73AA5F61E2C0}" presName="rootText" presStyleLbl="node2" presStyleIdx="4" presStyleCnt="5" custScaleX="271517" custScaleY="264930">
        <dgm:presLayoutVars>
          <dgm:chPref val="3"/>
        </dgm:presLayoutVars>
      </dgm:prSet>
      <dgm:spPr/>
    </dgm:pt>
    <dgm:pt modelId="{338B5FF0-1D78-4F5B-A637-27CBEE402A8B}" type="pres">
      <dgm:prSet presAssocID="{18C98475-15FD-44C0-9AE2-73AA5F61E2C0}" presName="rootConnector" presStyleLbl="node2" presStyleIdx="4" presStyleCnt="5"/>
      <dgm:spPr/>
    </dgm:pt>
    <dgm:pt modelId="{F60A987F-E632-47B9-8640-961ACB7383AB}" type="pres">
      <dgm:prSet presAssocID="{18C98475-15FD-44C0-9AE2-73AA5F61E2C0}" presName="hierChild4" presStyleCnt="0"/>
      <dgm:spPr/>
    </dgm:pt>
    <dgm:pt modelId="{20A5985D-FC63-4497-81E9-398F97141380}" type="pres">
      <dgm:prSet presAssocID="{373491D3-B3A4-4AF9-A025-7DA7EF99DE96}" presName="Name37" presStyleLbl="parChTrans1D3" presStyleIdx="15" presStyleCnt="24" custSzX="900003" custSzY="468002"/>
      <dgm:spPr/>
    </dgm:pt>
    <dgm:pt modelId="{A15ADC33-4006-45D7-ABB8-EF1B4600793B}" type="pres">
      <dgm:prSet presAssocID="{B1AB7C44-1AFE-4722-AA70-BB6A94219FE7}" presName="hierRoot2" presStyleCnt="0">
        <dgm:presLayoutVars>
          <dgm:hierBranch val="init"/>
        </dgm:presLayoutVars>
      </dgm:prSet>
      <dgm:spPr/>
    </dgm:pt>
    <dgm:pt modelId="{D02B108F-D4C5-4A62-9921-9DC16594E90E}" type="pres">
      <dgm:prSet presAssocID="{B1AB7C44-1AFE-4722-AA70-BB6A94219FE7}" presName="rootComposite" presStyleCnt="0"/>
      <dgm:spPr/>
    </dgm:pt>
    <dgm:pt modelId="{E8767809-65EF-491A-8DE7-BB9DD18BFE57}" type="pres">
      <dgm:prSet presAssocID="{B1AB7C44-1AFE-4722-AA70-BB6A94219FE7}" presName="rootText" presStyleLbl="node3" presStyleIdx="15" presStyleCnt="24" custScaleX="141971" custScaleY="134871">
        <dgm:presLayoutVars>
          <dgm:chPref val="3"/>
        </dgm:presLayoutVars>
      </dgm:prSet>
      <dgm:spPr/>
    </dgm:pt>
    <dgm:pt modelId="{1017C7BE-6C85-4EBD-BF8E-F230C2EB59E8}" type="pres">
      <dgm:prSet presAssocID="{B1AB7C44-1AFE-4722-AA70-BB6A94219FE7}" presName="rootConnector" presStyleLbl="node3" presStyleIdx="15" presStyleCnt="24"/>
      <dgm:spPr/>
    </dgm:pt>
    <dgm:pt modelId="{2477822E-DC16-4076-BCF9-426112313862}" type="pres">
      <dgm:prSet presAssocID="{B1AB7C44-1AFE-4722-AA70-BB6A94219FE7}" presName="hierChild4" presStyleCnt="0"/>
      <dgm:spPr/>
    </dgm:pt>
    <dgm:pt modelId="{40E62C3C-5725-4661-B501-BD7853012272}" type="pres">
      <dgm:prSet presAssocID="{B1AB7C44-1AFE-4722-AA70-BB6A94219FE7}" presName="hierChild5" presStyleCnt="0"/>
      <dgm:spPr/>
    </dgm:pt>
    <dgm:pt modelId="{267A1C8F-2537-4CC0-BC45-B1047253BACD}" type="pres">
      <dgm:prSet presAssocID="{2AFDDB8D-777F-4D46-8A65-1524CA35F61E}" presName="Name37" presStyleLbl="parChTrans1D3" presStyleIdx="16" presStyleCnt="24" custSzX="900003" custSzY="468000"/>
      <dgm:spPr/>
    </dgm:pt>
    <dgm:pt modelId="{3B6E0C94-26AA-4B88-9E01-700BA0CECF3E}" type="pres">
      <dgm:prSet presAssocID="{19B2A7A5-80F5-4F8D-BB68-E38D92B0181F}" presName="hierRoot2" presStyleCnt="0">
        <dgm:presLayoutVars>
          <dgm:hierBranch val="init"/>
        </dgm:presLayoutVars>
      </dgm:prSet>
      <dgm:spPr/>
    </dgm:pt>
    <dgm:pt modelId="{9D9EB386-AAE4-44E1-8E95-49440410520C}" type="pres">
      <dgm:prSet presAssocID="{19B2A7A5-80F5-4F8D-BB68-E38D92B0181F}" presName="rootComposite" presStyleCnt="0"/>
      <dgm:spPr/>
    </dgm:pt>
    <dgm:pt modelId="{F049CF80-56DA-4D1C-AF18-47122875AD98}" type="pres">
      <dgm:prSet presAssocID="{19B2A7A5-80F5-4F8D-BB68-E38D92B0181F}" presName="rootText" presStyleLbl="node3" presStyleIdx="16" presStyleCnt="24" custScaleX="141971" custScaleY="134871">
        <dgm:presLayoutVars>
          <dgm:chPref val="3"/>
        </dgm:presLayoutVars>
      </dgm:prSet>
      <dgm:spPr/>
    </dgm:pt>
    <dgm:pt modelId="{D2ACDACE-315D-4D3B-BCD2-81CBAFC5901D}" type="pres">
      <dgm:prSet presAssocID="{19B2A7A5-80F5-4F8D-BB68-E38D92B0181F}" presName="rootConnector" presStyleLbl="node3" presStyleIdx="16" presStyleCnt="24"/>
      <dgm:spPr/>
    </dgm:pt>
    <dgm:pt modelId="{CECFC68D-E113-48B7-AB7D-AB5D8412DF7D}" type="pres">
      <dgm:prSet presAssocID="{19B2A7A5-80F5-4F8D-BB68-E38D92B0181F}" presName="hierChild4" presStyleCnt="0"/>
      <dgm:spPr/>
    </dgm:pt>
    <dgm:pt modelId="{A4A721D8-BADE-430F-80C6-79E8C03A9AB2}" type="pres">
      <dgm:prSet presAssocID="{19B2A7A5-80F5-4F8D-BB68-E38D92B0181F}" presName="hierChild5" presStyleCnt="0"/>
      <dgm:spPr/>
    </dgm:pt>
    <dgm:pt modelId="{A0CCBE98-EB31-4EFB-93FB-828D23838D08}" type="pres">
      <dgm:prSet presAssocID="{8B8C7773-BB81-494E-8FC9-505A3CE8BB16}" presName="Name37" presStyleLbl="parChTrans1D3" presStyleIdx="17" presStyleCnt="24" custSzX="900003" custSzY="468000"/>
      <dgm:spPr/>
    </dgm:pt>
    <dgm:pt modelId="{73601ECF-3837-4EAE-AC8B-3631F4C13FFD}" type="pres">
      <dgm:prSet presAssocID="{E74EF6E7-442D-42A7-8BC9-1C994F612219}" presName="hierRoot2" presStyleCnt="0">
        <dgm:presLayoutVars>
          <dgm:hierBranch val="init"/>
        </dgm:presLayoutVars>
      </dgm:prSet>
      <dgm:spPr/>
    </dgm:pt>
    <dgm:pt modelId="{F29DB25A-6149-4AF4-ACE3-E9D57A897594}" type="pres">
      <dgm:prSet presAssocID="{E74EF6E7-442D-42A7-8BC9-1C994F612219}" presName="rootComposite" presStyleCnt="0"/>
      <dgm:spPr/>
    </dgm:pt>
    <dgm:pt modelId="{70292D76-0E53-4B3E-A129-E600BF2276F2}" type="pres">
      <dgm:prSet presAssocID="{E74EF6E7-442D-42A7-8BC9-1C994F612219}" presName="rootText" presStyleLbl="node3" presStyleIdx="17" presStyleCnt="24" custScaleX="141971" custScaleY="134871">
        <dgm:presLayoutVars>
          <dgm:chPref val="3"/>
        </dgm:presLayoutVars>
      </dgm:prSet>
      <dgm:spPr/>
    </dgm:pt>
    <dgm:pt modelId="{45EDBC32-BF3C-4894-871F-C60DB360FEF0}" type="pres">
      <dgm:prSet presAssocID="{E74EF6E7-442D-42A7-8BC9-1C994F612219}" presName="rootConnector" presStyleLbl="node3" presStyleIdx="17" presStyleCnt="24"/>
      <dgm:spPr/>
    </dgm:pt>
    <dgm:pt modelId="{F5B85E27-E9CF-46B1-BB93-B0F1B77B1365}" type="pres">
      <dgm:prSet presAssocID="{E74EF6E7-442D-42A7-8BC9-1C994F612219}" presName="hierChild4" presStyleCnt="0"/>
      <dgm:spPr/>
    </dgm:pt>
    <dgm:pt modelId="{C8B3AB23-3AC8-4FEB-BA65-6769D566445F}" type="pres">
      <dgm:prSet presAssocID="{E74EF6E7-442D-42A7-8BC9-1C994F612219}" presName="hierChild5" presStyleCnt="0"/>
      <dgm:spPr/>
    </dgm:pt>
    <dgm:pt modelId="{1E9B8154-94A4-4E7B-BEC3-0E7FA1FB29FF}" type="pres">
      <dgm:prSet presAssocID="{299DB78D-52CC-4FE0-BA34-49BCFF9946EF}" presName="Name37" presStyleLbl="parChTrans1D3" presStyleIdx="18" presStyleCnt="24" custSzX="900003" custSzY="468000"/>
      <dgm:spPr/>
    </dgm:pt>
    <dgm:pt modelId="{8674764A-6E14-4A37-AF88-B3F61633DD26}" type="pres">
      <dgm:prSet presAssocID="{C2E8053E-C29A-4FBA-A9FE-92C46ADD8EA9}" presName="hierRoot2" presStyleCnt="0">
        <dgm:presLayoutVars>
          <dgm:hierBranch val="init"/>
        </dgm:presLayoutVars>
      </dgm:prSet>
      <dgm:spPr/>
    </dgm:pt>
    <dgm:pt modelId="{CB1C1BC2-EFF7-4CC3-ABCF-320D84D6CAA1}" type="pres">
      <dgm:prSet presAssocID="{C2E8053E-C29A-4FBA-A9FE-92C46ADD8EA9}" presName="rootComposite" presStyleCnt="0"/>
      <dgm:spPr/>
    </dgm:pt>
    <dgm:pt modelId="{021F651D-F2AC-4604-8DC5-159C6FF155EB}" type="pres">
      <dgm:prSet presAssocID="{C2E8053E-C29A-4FBA-A9FE-92C46ADD8EA9}" presName="rootText" presStyleLbl="node3" presStyleIdx="18" presStyleCnt="24" custScaleX="141971" custScaleY="134871">
        <dgm:presLayoutVars>
          <dgm:chPref val="3"/>
        </dgm:presLayoutVars>
      </dgm:prSet>
      <dgm:spPr/>
    </dgm:pt>
    <dgm:pt modelId="{8A0AAA80-FABF-48C0-BB8D-A4D31A2B2B96}" type="pres">
      <dgm:prSet presAssocID="{C2E8053E-C29A-4FBA-A9FE-92C46ADD8EA9}" presName="rootConnector" presStyleLbl="node3" presStyleIdx="18" presStyleCnt="24"/>
      <dgm:spPr/>
    </dgm:pt>
    <dgm:pt modelId="{BB1E1C90-1482-45CB-8498-30AEB28ECD72}" type="pres">
      <dgm:prSet presAssocID="{C2E8053E-C29A-4FBA-A9FE-92C46ADD8EA9}" presName="hierChild4" presStyleCnt="0"/>
      <dgm:spPr/>
    </dgm:pt>
    <dgm:pt modelId="{35B7A553-1910-4AA2-89C1-D6FF5515E543}" type="pres">
      <dgm:prSet presAssocID="{C2E8053E-C29A-4FBA-A9FE-92C46ADD8EA9}" presName="hierChild5" presStyleCnt="0"/>
      <dgm:spPr/>
    </dgm:pt>
    <dgm:pt modelId="{7BB1684F-6F3B-44A1-91DB-4654BC8EA06C}" type="pres">
      <dgm:prSet presAssocID="{E2B9E87E-102C-441B-9EDF-F0B28D7022C9}" presName="Name37" presStyleLbl="parChTrans1D3" presStyleIdx="19" presStyleCnt="24" custSzX="900003" custSzY="468000"/>
      <dgm:spPr/>
    </dgm:pt>
    <dgm:pt modelId="{6442FFC1-96BC-4F4D-B1BB-3566F30C5E13}" type="pres">
      <dgm:prSet presAssocID="{6864852C-E24A-4BC2-9F76-F47B81344F5C}" presName="hierRoot2" presStyleCnt="0">
        <dgm:presLayoutVars>
          <dgm:hierBranch val="init"/>
        </dgm:presLayoutVars>
      </dgm:prSet>
      <dgm:spPr/>
    </dgm:pt>
    <dgm:pt modelId="{9EE534B0-0B10-4692-9D48-55ADA0AB1D52}" type="pres">
      <dgm:prSet presAssocID="{6864852C-E24A-4BC2-9F76-F47B81344F5C}" presName="rootComposite" presStyleCnt="0"/>
      <dgm:spPr/>
    </dgm:pt>
    <dgm:pt modelId="{28A1D9D7-5D6F-4430-8147-12E0605C0A11}" type="pres">
      <dgm:prSet presAssocID="{6864852C-E24A-4BC2-9F76-F47B81344F5C}" presName="rootText" presStyleLbl="node3" presStyleIdx="19" presStyleCnt="24" custScaleX="141971" custScaleY="134871">
        <dgm:presLayoutVars>
          <dgm:chPref val="3"/>
        </dgm:presLayoutVars>
      </dgm:prSet>
      <dgm:spPr/>
    </dgm:pt>
    <dgm:pt modelId="{083F28D1-31AC-4858-94A7-472014481D04}" type="pres">
      <dgm:prSet presAssocID="{6864852C-E24A-4BC2-9F76-F47B81344F5C}" presName="rootConnector" presStyleLbl="node3" presStyleIdx="19" presStyleCnt="24"/>
      <dgm:spPr/>
    </dgm:pt>
    <dgm:pt modelId="{21E3D2EE-0A50-4979-8D63-1F05A9330D14}" type="pres">
      <dgm:prSet presAssocID="{6864852C-E24A-4BC2-9F76-F47B81344F5C}" presName="hierChild4" presStyleCnt="0"/>
      <dgm:spPr/>
    </dgm:pt>
    <dgm:pt modelId="{D5BEB10F-2FCE-408B-A9D3-64611A50FEF5}" type="pres">
      <dgm:prSet presAssocID="{6864852C-E24A-4BC2-9F76-F47B81344F5C}" presName="hierChild5" presStyleCnt="0"/>
      <dgm:spPr/>
    </dgm:pt>
    <dgm:pt modelId="{60C54C70-3785-4C92-AD99-8FAE8056AB47}" type="pres">
      <dgm:prSet presAssocID="{8A9E24C1-29B9-4615-97E9-31587DB4D643}" presName="Name37" presStyleLbl="parChTrans1D3" presStyleIdx="20" presStyleCnt="24" custSzX="900003" custSzY="468000"/>
      <dgm:spPr/>
    </dgm:pt>
    <dgm:pt modelId="{4662AC15-616A-4811-BF32-284DBE271246}" type="pres">
      <dgm:prSet presAssocID="{BB51281F-2F9A-4A2F-86E9-4AA3E444DCE4}" presName="hierRoot2" presStyleCnt="0">
        <dgm:presLayoutVars>
          <dgm:hierBranch val="init"/>
        </dgm:presLayoutVars>
      </dgm:prSet>
      <dgm:spPr/>
    </dgm:pt>
    <dgm:pt modelId="{9F05C943-2565-437B-92A8-07A727BC964F}" type="pres">
      <dgm:prSet presAssocID="{BB51281F-2F9A-4A2F-86E9-4AA3E444DCE4}" presName="rootComposite" presStyleCnt="0"/>
      <dgm:spPr/>
    </dgm:pt>
    <dgm:pt modelId="{085E196C-B67A-41DE-A134-4C73343F0A60}" type="pres">
      <dgm:prSet presAssocID="{BB51281F-2F9A-4A2F-86E9-4AA3E444DCE4}" presName="rootText" presStyleLbl="node3" presStyleIdx="20" presStyleCnt="24" custScaleX="141971" custScaleY="134871">
        <dgm:presLayoutVars>
          <dgm:chPref val="3"/>
        </dgm:presLayoutVars>
      </dgm:prSet>
      <dgm:spPr/>
    </dgm:pt>
    <dgm:pt modelId="{E42D3A42-38E8-4A0A-94B0-0034B7219BE3}" type="pres">
      <dgm:prSet presAssocID="{BB51281F-2F9A-4A2F-86E9-4AA3E444DCE4}" presName="rootConnector" presStyleLbl="node3" presStyleIdx="20" presStyleCnt="24"/>
      <dgm:spPr/>
    </dgm:pt>
    <dgm:pt modelId="{EE528213-0CB1-407C-9FAF-81342F05B33F}" type="pres">
      <dgm:prSet presAssocID="{BB51281F-2F9A-4A2F-86E9-4AA3E444DCE4}" presName="hierChild4" presStyleCnt="0"/>
      <dgm:spPr/>
    </dgm:pt>
    <dgm:pt modelId="{29AEF65A-B002-4904-A74E-D85F00B1FF5C}" type="pres">
      <dgm:prSet presAssocID="{BB51281F-2F9A-4A2F-86E9-4AA3E444DCE4}" presName="hierChild5" presStyleCnt="0"/>
      <dgm:spPr/>
    </dgm:pt>
    <dgm:pt modelId="{9FBC916C-5B1C-4387-BCB5-F7C830D81AD9}" type="pres">
      <dgm:prSet presAssocID="{B1253ACD-BED7-4CED-A61A-A44683B67B64}" presName="Name37" presStyleLbl="parChTrans1D3" presStyleIdx="21" presStyleCnt="24" custSzX="900003" custSzY="468000"/>
      <dgm:spPr/>
    </dgm:pt>
    <dgm:pt modelId="{DCAF27C0-986C-4606-AA7B-DE895DE98224}" type="pres">
      <dgm:prSet presAssocID="{CE77C383-3939-41A5-AFA3-5B01EA093778}" presName="hierRoot2" presStyleCnt="0">
        <dgm:presLayoutVars>
          <dgm:hierBranch val="init"/>
        </dgm:presLayoutVars>
      </dgm:prSet>
      <dgm:spPr/>
    </dgm:pt>
    <dgm:pt modelId="{80B8B6A7-E8B6-4D3C-8579-AE579C9EF379}" type="pres">
      <dgm:prSet presAssocID="{CE77C383-3939-41A5-AFA3-5B01EA093778}" presName="rootComposite" presStyleCnt="0"/>
      <dgm:spPr/>
    </dgm:pt>
    <dgm:pt modelId="{E57361A3-29D5-442E-814F-FD795C9E5132}" type="pres">
      <dgm:prSet presAssocID="{CE77C383-3939-41A5-AFA3-5B01EA093778}" presName="rootText" presStyleLbl="node3" presStyleIdx="21" presStyleCnt="24" custScaleX="141971" custScaleY="134871">
        <dgm:presLayoutVars>
          <dgm:chPref val="3"/>
        </dgm:presLayoutVars>
      </dgm:prSet>
      <dgm:spPr/>
    </dgm:pt>
    <dgm:pt modelId="{95E8973B-7906-4592-83B0-7FB22B24C851}" type="pres">
      <dgm:prSet presAssocID="{CE77C383-3939-41A5-AFA3-5B01EA093778}" presName="rootConnector" presStyleLbl="node3" presStyleIdx="21" presStyleCnt="24"/>
      <dgm:spPr/>
    </dgm:pt>
    <dgm:pt modelId="{E92B886B-05BF-47BA-B398-E2AB5D73F445}" type="pres">
      <dgm:prSet presAssocID="{CE77C383-3939-41A5-AFA3-5B01EA093778}" presName="hierChild4" presStyleCnt="0"/>
      <dgm:spPr/>
    </dgm:pt>
    <dgm:pt modelId="{931A7E54-D5C1-483E-A7B0-1F72F4EEA2CF}" type="pres">
      <dgm:prSet presAssocID="{CE77C383-3939-41A5-AFA3-5B01EA093778}" presName="hierChild5" presStyleCnt="0"/>
      <dgm:spPr/>
    </dgm:pt>
    <dgm:pt modelId="{42C173DA-635D-4AF6-B42A-AB10FF9BE6C1}" type="pres">
      <dgm:prSet presAssocID="{A6730389-8FFF-42BE-AF4C-52B0D6A6789B}" presName="Name37" presStyleLbl="parChTrans1D3" presStyleIdx="22" presStyleCnt="24" custSzX="900003" custSzY="468000"/>
      <dgm:spPr/>
    </dgm:pt>
    <dgm:pt modelId="{2BA8E397-31DA-411F-BDFB-85F8F145A212}" type="pres">
      <dgm:prSet presAssocID="{5D553DFF-B1AA-4DF0-971B-A6990364F6EE}" presName="hierRoot2" presStyleCnt="0">
        <dgm:presLayoutVars>
          <dgm:hierBranch val="init"/>
        </dgm:presLayoutVars>
      </dgm:prSet>
      <dgm:spPr/>
    </dgm:pt>
    <dgm:pt modelId="{48D1A1CC-FA0B-49CE-AF31-336C9C7D27A5}" type="pres">
      <dgm:prSet presAssocID="{5D553DFF-B1AA-4DF0-971B-A6990364F6EE}" presName="rootComposite" presStyleCnt="0"/>
      <dgm:spPr/>
    </dgm:pt>
    <dgm:pt modelId="{0DAFDF3B-0054-412A-ABF5-89A573991A0C}" type="pres">
      <dgm:prSet presAssocID="{5D553DFF-B1AA-4DF0-971B-A6990364F6EE}" presName="rootText" presStyleLbl="node3" presStyleIdx="22" presStyleCnt="24" custScaleX="141971" custScaleY="134871">
        <dgm:presLayoutVars>
          <dgm:chPref val="3"/>
        </dgm:presLayoutVars>
      </dgm:prSet>
      <dgm:spPr/>
    </dgm:pt>
    <dgm:pt modelId="{D91E617A-000E-4883-B4E7-F8AE049E62B7}" type="pres">
      <dgm:prSet presAssocID="{5D553DFF-B1AA-4DF0-971B-A6990364F6EE}" presName="rootConnector" presStyleLbl="node3" presStyleIdx="22" presStyleCnt="24"/>
      <dgm:spPr/>
    </dgm:pt>
    <dgm:pt modelId="{F141031F-1E2E-4AE8-9BDC-3A72679D9CBB}" type="pres">
      <dgm:prSet presAssocID="{5D553DFF-B1AA-4DF0-971B-A6990364F6EE}" presName="hierChild4" presStyleCnt="0"/>
      <dgm:spPr/>
    </dgm:pt>
    <dgm:pt modelId="{76FABD17-D42A-4968-9CD2-32A26E495416}" type="pres">
      <dgm:prSet presAssocID="{5D553DFF-B1AA-4DF0-971B-A6990364F6EE}" presName="hierChild5" presStyleCnt="0"/>
      <dgm:spPr/>
    </dgm:pt>
    <dgm:pt modelId="{26917A2F-00EB-4F64-98F5-52C3D52C11E7}" type="pres">
      <dgm:prSet presAssocID="{5C75A131-39ED-439C-B411-4F53682F4CAC}" presName="Name37" presStyleLbl="parChTrans1D3" presStyleIdx="23" presStyleCnt="24" custSzX="900003" custSzY="468000"/>
      <dgm:spPr/>
    </dgm:pt>
    <dgm:pt modelId="{3A0A1F48-1802-4F7E-89F8-B5CA21A9812E}" type="pres">
      <dgm:prSet presAssocID="{885CDA51-5FE8-44C9-B6E3-12E2B1E6E053}" presName="hierRoot2" presStyleCnt="0">
        <dgm:presLayoutVars>
          <dgm:hierBranch val="init"/>
        </dgm:presLayoutVars>
      </dgm:prSet>
      <dgm:spPr/>
    </dgm:pt>
    <dgm:pt modelId="{7EBF4054-4F6F-4F7B-B945-17B76251D4BC}" type="pres">
      <dgm:prSet presAssocID="{885CDA51-5FE8-44C9-B6E3-12E2B1E6E053}" presName="rootComposite" presStyleCnt="0"/>
      <dgm:spPr/>
    </dgm:pt>
    <dgm:pt modelId="{AE991744-FB58-4E97-B13B-B6F79E69D0EA}" type="pres">
      <dgm:prSet presAssocID="{885CDA51-5FE8-44C9-B6E3-12E2B1E6E053}" presName="rootText" presStyleLbl="node3" presStyleIdx="23" presStyleCnt="24" custScaleX="141971" custScaleY="134871">
        <dgm:presLayoutVars>
          <dgm:chPref val="3"/>
        </dgm:presLayoutVars>
      </dgm:prSet>
      <dgm:spPr/>
    </dgm:pt>
    <dgm:pt modelId="{C49155DF-D023-49F2-BBBC-7EDA0829B78C}" type="pres">
      <dgm:prSet presAssocID="{885CDA51-5FE8-44C9-B6E3-12E2B1E6E053}" presName="rootConnector" presStyleLbl="node3" presStyleIdx="23" presStyleCnt="24"/>
      <dgm:spPr/>
    </dgm:pt>
    <dgm:pt modelId="{FAF83A17-5065-46DF-82DE-FC87AB165A41}" type="pres">
      <dgm:prSet presAssocID="{885CDA51-5FE8-44C9-B6E3-12E2B1E6E053}" presName="hierChild4" presStyleCnt="0"/>
      <dgm:spPr/>
    </dgm:pt>
    <dgm:pt modelId="{9C9E3D0A-8791-430A-AE9C-F7EF41AE6B28}" type="pres">
      <dgm:prSet presAssocID="{885CDA51-5FE8-44C9-B6E3-12E2B1E6E053}" presName="hierChild5" presStyleCnt="0"/>
      <dgm:spPr/>
    </dgm:pt>
    <dgm:pt modelId="{B452EFA8-9B00-434F-8512-0311151028E6}" type="pres">
      <dgm:prSet presAssocID="{18C98475-15FD-44C0-9AE2-73AA5F61E2C0}" presName="hierChild5" presStyleCnt="0"/>
      <dgm:spPr/>
    </dgm:pt>
    <dgm:pt modelId="{9A77C682-0962-4AB4-BC8E-99409AF746C8}" type="pres">
      <dgm:prSet presAssocID="{A726513D-9FC4-4FFF-B10A-81830D10AFA6}" presName="hierChild3" presStyleCnt="0"/>
      <dgm:spPr/>
    </dgm:pt>
  </dgm:ptLst>
  <dgm:cxnLst>
    <dgm:cxn modelId="{D8DC0302-F628-4E43-A8D6-71CBA39C91F4}" type="presOf" srcId="{C95CB300-7C41-46EB-AC52-2FFEA81611F9}" destId="{9C5D6ABB-485C-446A-8E40-BBE8AEE93724}" srcOrd="0" destOrd="0" presId="urn:microsoft.com/office/officeart/2005/8/layout/orgChart1"/>
    <dgm:cxn modelId="{C1E71D05-226C-43D3-AF44-6F05F08CE2C3}" type="presOf" srcId="{BA582CBB-0C5E-4989-8286-FC0CE4BB44BE}" destId="{D21B59BD-3D7D-4377-AC9F-420992049D96}" srcOrd="1" destOrd="0" presId="urn:microsoft.com/office/officeart/2005/8/layout/orgChart1"/>
    <dgm:cxn modelId="{D43ED508-0F66-4D2C-982F-C5224780E703}" type="presOf" srcId="{BB51281F-2F9A-4A2F-86E9-4AA3E444DCE4}" destId="{085E196C-B67A-41DE-A134-4C73343F0A60}" srcOrd="0" destOrd="0" presId="urn:microsoft.com/office/officeart/2005/8/layout/orgChart1"/>
    <dgm:cxn modelId="{D104190C-4BF9-4B94-8046-70EFE9CB7684}" type="presOf" srcId="{BFD85E2D-7EC2-4A37-80DA-3B1D97423541}" destId="{D80A7797-9BF5-4227-A68A-4678E22DFD25}" srcOrd="0" destOrd="0" presId="urn:microsoft.com/office/officeart/2005/8/layout/orgChart1"/>
    <dgm:cxn modelId="{4227740D-DD19-432D-AA7F-30A548624E31}" type="presOf" srcId="{146956B1-8F08-48B1-80CF-EE6F804FDF80}" destId="{8B20DDCC-6827-44F1-B4B4-DDCB7B874C3B}" srcOrd="0" destOrd="0" presId="urn:microsoft.com/office/officeart/2005/8/layout/orgChart1"/>
    <dgm:cxn modelId="{F7039F10-31DB-47A4-81F2-A8E6AC2FB5EC}" type="presOf" srcId="{A90AEFCC-E120-453B-A1BB-299C54376671}" destId="{7B54ABB9-5E45-46A6-B914-F6202A8362A3}" srcOrd="0" destOrd="0" presId="urn:microsoft.com/office/officeart/2005/8/layout/orgChart1"/>
    <dgm:cxn modelId="{E3E00D13-C309-4AE1-A91F-25F2FF11BE8E}" type="presOf" srcId="{7CD71AEA-3A07-4AE7-A51B-3EA37D72B53B}" destId="{D4022DC2-2A35-4622-8170-C2B9A7747F9D}" srcOrd="0" destOrd="0" presId="urn:microsoft.com/office/officeart/2005/8/layout/orgChart1"/>
    <dgm:cxn modelId="{AD416813-46A3-43BC-A9D5-8DB7AF740804}" srcId="{18C98475-15FD-44C0-9AE2-73AA5F61E2C0}" destId="{6864852C-E24A-4BC2-9F76-F47B81344F5C}" srcOrd="4" destOrd="0" parTransId="{E2B9E87E-102C-441B-9EDF-F0B28D7022C9}" sibTransId="{128A53F8-0450-4606-8881-B2C989ADA859}"/>
    <dgm:cxn modelId="{DA8C7D19-6E9C-4C0E-9913-B55E460F28BB}" type="presOf" srcId="{071EEDDA-4A40-4D0C-8F14-F4AC5F4FF3EA}" destId="{0870DA38-6D72-4A30-992B-4451FB106F10}" srcOrd="0" destOrd="0" presId="urn:microsoft.com/office/officeart/2005/8/layout/orgChart1"/>
    <dgm:cxn modelId="{014E481D-9378-43A5-88DC-0EC240773999}" type="presOf" srcId="{2AFDDB8D-777F-4D46-8A65-1524CA35F61E}" destId="{267A1C8F-2537-4CC0-BC45-B1047253BACD}" srcOrd="0" destOrd="0" presId="urn:microsoft.com/office/officeart/2005/8/layout/orgChart1"/>
    <dgm:cxn modelId="{FE8D671F-90FE-4473-8DD5-DDB276FACC73}" type="presOf" srcId="{028E15D7-4FB4-4FE8-81A9-69C30A7F9AA7}" destId="{425F82C7-F21E-4891-B3EC-9C550FD8DF0A}" srcOrd="0" destOrd="0" presId="urn:microsoft.com/office/officeart/2005/8/layout/orgChart1"/>
    <dgm:cxn modelId="{FFAB6420-4C36-41C9-B4C8-12E1686CC673}" type="presOf" srcId="{A9A13C3B-8DA7-4DA4-AAA8-87D473AB0637}" destId="{92C28AD5-EA18-4C8F-B5B7-4EA1EAC5C4D5}" srcOrd="0" destOrd="0" presId="urn:microsoft.com/office/officeart/2005/8/layout/orgChart1"/>
    <dgm:cxn modelId="{E1B8BB20-2BDF-43EE-8225-8A73328021E7}" srcId="{A726513D-9FC4-4FFF-B10A-81830D10AFA6}" destId="{A90AEFCC-E120-453B-A1BB-299C54376671}" srcOrd="1" destOrd="0" parTransId="{B2978559-229C-40D1-87AD-4E59FE4F76BF}" sibTransId="{4C9B2EE9-0171-4C31-A4F2-03447D1C0A4E}"/>
    <dgm:cxn modelId="{8AD44924-19BA-4431-BB02-8F66592C1204}" type="presOf" srcId="{6864852C-E24A-4BC2-9F76-F47B81344F5C}" destId="{083F28D1-31AC-4858-94A7-472014481D04}" srcOrd="1" destOrd="0" presId="urn:microsoft.com/office/officeart/2005/8/layout/orgChart1"/>
    <dgm:cxn modelId="{FC418C24-F77A-441F-9C7E-0B546E3D1F76}" type="presOf" srcId="{42FA4581-DDDE-4302-8C87-C0694DE5213B}" destId="{A2C8BC46-8BAA-4B4C-AA40-D461CBBCEDE3}" srcOrd="0" destOrd="0" presId="urn:microsoft.com/office/officeart/2005/8/layout/orgChart1"/>
    <dgm:cxn modelId="{6A76C825-F168-4BD5-8181-CD18550A2833}" type="presOf" srcId="{FB81EC92-5D79-4B61-9FF1-BE9CD9E6D5E8}" destId="{E4470251-10FB-4327-AE27-D5FADF9ADF36}" srcOrd="0" destOrd="0" presId="urn:microsoft.com/office/officeart/2005/8/layout/orgChart1"/>
    <dgm:cxn modelId="{59276529-469F-4D5B-BD3D-F07335FF2323}" srcId="{891BE327-C707-4D02-9AB2-D41984E14141}" destId="{3FE63DD6-161C-46BE-9333-32664735BB33}" srcOrd="2" destOrd="0" parTransId="{E06A3629-1FC4-4CC4-8260-39E65EEA61A7}" sibTransId="{F6300FA9-5033-48B7-9C03-01DA74B976AF}"/>
    <dgm:cxn modelId="{30E69E2C-167F-412E-AD48-F00CCD46EC97}" type="presOf" srcId="{C2E8053E-C29A-4FBA-A9FE-92C46ADD8EA9}" destId="{8A0AAA80-FABF-48C0-BB8D-A4D31A2B2B96}" srcOrd="1" destOrd="0" presId="urn:microsoft.com/office/officeart/2005/8/layout/orgChart1"/>
    <dgm:cxn modelId="{9912FA2C-2F43-45DE-91AC-3592EA62ADE4}" srcId="{891BE327-C707-4D02-9AB2-D41984E14141}" destId="{17D6651D-8FAF-464F-B12A-75B17D35E8F0}" srcOrd="4" destOrd="0" parTransId="{6AB9BFB4-C229-4EB4-BA6C-4CF408116778}" sibTransId="{91A6B7A0-E965-4C39-8E43-56CECE058791}"/>
    <dgm:cxn modelId="{FD747D32-C5AD-4B5C-9548-316362867243}" type="presOf" srcId="{CAF74E33-121F-4CE8-89EA-75DD7B57C84F}" destId="{1935B726-6A45-4EAF-A602-21D4C2BB0486}" srcOrd="0" destOrd="0" presId="urn:microsoft.com/office/officeart/2005/8/layout/orgChart1"/>
    <dgm:cxn modelId="{F1BCF434-E1D2-46BC-9284-9AB2C5BF4507}" srcId="{A90AEFCC-E120-453B-A1BB-299C54376671}" destId="{1FDDAD0B-2AE8-426D-90E1-436640ADBE24}" srcOrd="1" destOrd="0" parTransId="{CAF74E33-121F-4CE8-89EA-75DD7B57C84F}" sibTransId="{036A78E1-E660-45CE-AF75-41378722A0AE}"/>
    <dgm:cxn modelId="{D77FDF35-85F2-4ABC-9229-7CE53FF42CE1}" type="presOf" srcId="{D60E86BD-C1DC-470E-A8EA-2A4E092859D5}" destId="{9C5357CB-A7C7-4232-86E5-6D38E8FAE5DA}" srcOrd="1" destOrd="0" presId="urn:microsoft.com/office/officeart/2005/8/layout/orgChart1"/>
    <dgm:cxn modelId="{55BE2437-7556-41B9-8865-A65EA7DEC477}" type="presOf" srcId="{CE77C383-3939-41A5-AFA3-5B01EA093778}" destId="{95E8973B-7906-4592-83B0-7FB22B24C851}" srcOrd="1" destOrd="0" presId="urn:microsoft.com/office/officeart/2005/8/layout/orgChart1"/>
    <dgm:cxn modelId="{9F72CE38-A13D-4716-BC52-414D87FBDA0F}" type="presOf" srcId="{81FF1A69-4BA3-465A-B3A0-CE08FA3F4E15}" destId="{252905ED-F62F-4234-9007-9BA19F23ABBB}" srcOrd="0" destOrd="0" presId="urn:microsoft.com/office/officeart/2005/8/layout/orgChart1"/>
    <dgm:cxn modelId="{ED2B7A3A-B385-41FF-B5D9-2824210B51F5}" type="presOf" srcId="{E06A3629-1FC4-4CC4-8260-39E65EEA61A7}" destId="{B775E205-4034-490D-B871-3692E920F62D}" srcOrd="0" destOrd="0" presId="urn:microsoft.com/office/officeart/2005/8/layout/orgChart1"/>
    <dgm:cxn modelId="{2FB6853A-6AF2-49EF-BD0E-FA99332A9769}" type="presOf" srcId="{19B2A7A5-80F5-4F8D-BB68-E38D92B0181F}" destId="{F049CF80-56DA-4D1C-AF18-47122875AD98}" srcOrd="0" destOrd="0" presId="urn:microsoft.com/office/officeart/2005/8/layout/orgChart1"/>
    <dgm:cxn modelId="{B068173B-3419-4E09-B941-263E54AAC024}" srcId="{A726513D-9FC4-4FFF-B10A-81830D10AFA6}" destId="{12F3824F-1F7B-405E-9FCA-88380B122AF9}" srcOrd="2" destOrd="0" parTransId="{01887378-E0A2-41BB-812B-4B1A9FA988DA}" sibTransId="{D50C569C-D6CA-498F-83D2-3DCE47B5F9DC}"/>
    <dgm:cxn modelId="{26D4923C-A997-409C-A91A-2F8D16AD24A6}" type="presOf" srcId="{3FE63DD6-161C-46BE-9333-32664735BB33}" destId="{EAACF031-2622-4DCC-A48F-CD4149F3D2A8}" srcOrd="0" destOrd="0" presId="urn:microsoft.com/office/officeart/2005/8/layout/orgChart1"/>
    <dgm:cxn modelId="{B7591A3D-FBEF-4210-87EA-9106D887AD75}" type="presOf" srcId="{B1AB7C44-1AFE-4722-AA70-BB6A94219FE7}" destId="{E8767809-65EF-491A-8DE7-BB9DD18BFE57}" srcOrd="0" destOrd="0" presId="urn:microsoft.com/office/officeart/2005/8/layout/orgChart1"/>
    <dgm:cxn modelId="{8FF9D840-890D-4B5B-B6AD-622B06DDA42F}" type="presOf" srcId="{B6DC7B9E-E7AB-4AD8-B134-552ECA56D21D}" destId="{2FD27CDF-2543-4DA6-B9C6-E47AB994724F}" srcOrd="0" destOrd="0" presId="urn:microsoft.com/office/officeart/2005/8/layout/orgChart1"/>
    <dgm:cxn modelId="{193EA75C-FFF5-40E4-AF4D-FA1E8D5DB6E6}" type="presOf" srcId="{941E747A-EB7E-4D69-88B2-96CFAF79B76D}" destId="{92CC9ADB-A33A-4870-BB5C-B10C93603F35}" srcOrd="0" destOrd="0" presId="urn:microsoft.com/office/officeart/2005/8/layout/orgChart1"/>
    <dgm:cxn modelId="{7DA7E65E-9F2D-464F-A633-BCF641662F5A}" type="presOf" srcId="{72713138-E939-4C6E-8DB0-B04E64D39387}" destId="{D565EA3C-568C-4A15-9491-05F6AAFBFC11}" srcOrd="0" destOrd="0" presId="urn:microsoft.com/office/officeart/2005/8/layout/orgChart1"/>
    <dgm:cxn modelId="{593ED060-FBA2-466E-B62C-3F63885DD723}" type="presOf" srcId="{66538830-0475-4308-B9B4-F1E1D1179BA4}" destId="{93DAB785-71BE-4AF6-8FDC-7DB3421E95BF}" srcOrd="1" destOrd="0" presId="urn:microsoft.com/office/officeart/2005/8/layout/orgChart1"/>
    <dgm:cxn modelId="{A937C864-ABB1-4EB1-BB8D-B480EAD48F10}" srcId="{12F3824F-1F7B-405E-9FCA-88380B122AF9}" destId="{BA582CBB-0C5E-4989-8286-FC0CE4BB44BE}" srcOrd="0" destOrd="0" parTransId="{B6DC7B9E-E7AB-4AD8-B134-552ECA56D21D}" sibTransId="{A43F6897-896E-4DA3-A884-34B0B9D1B9CE}"/>
    <dgm:cxn modelId="{7EDD4165-879E-4CE6-8822-DA7E4A611207}" type="presOf" srcId="{87304ED6-CFD5-4A55-8AC9-DB4EB3DF3ECA}" destId="{D764A509-454F-4817-A665-D7B8EFC3568B}" srcOrd="0" destOrd="0" presId="urn:microsoft.com/office/officeart/2005/8/layout/orgChart1"/>
    <dgm:cxn modelId="{0B380666-B878-4B8E-956A-9EFFB8731ED0}" srcId="{941E747A-EB7E-4D69-88B2-96CFAF79B76D}" destId="{66538830-0475-4308-B9B4-F1E1D1179BA4}" srcOrd="0" destOrd="0" parTransId="{72713138-E939-4C6E-8DB0-B04E64D39387}" sibTransId="{9D7E530A-939D-4C42-A161-B30C67D758AE}"/>
    <dgm:cxn modelId="{3F8A1446-C143-42E9-8AD3-F2EF0424D9F3}" type="presOf" srcId="{6AB9BFB4-C229-4EB4-BA6C-4CF408116778}" destId="{94EF6F0F-6DD4-49A7-9544-D49CBD38B298}" srcOrd="0" destOrd="0" presId="urn:microsoft.com/office/officeart/2005/8/layout/orgChart1"/>
    <dgm:cxn modelId="{94D44666-95BA-48BA-A432-6272E0427427}" srcId="{A90AEFCC-E120-453B-A1BB-299C54376671}" destId="{80E00CF2-91D1-4FF8-85FF-967A66A34DE5}" srcOrd="2" destOrd="0" parTransId="{071EEDDA-4A40-4D0C-8F14-F4AC5F4FF3EA}" sibTransId="{E55D50E2-C50D-4342-8330-251242935B11}"/>
    <dgm:cxn modelId="{9F405067-5BB9-41E4-90E9-5EC3F41BE665}" srcId="{18C98475-15FD-44C0-9AE2-73AA5F61E2C0}" destId="{E74EF6E7-442D-42A7-8BC9-1C994F612219}" srcOrd="2" destOrd="0" parTransId="{8B8C7773-BB81-494E-8FC9-505A3CE8BB16}" sibTransId="{DAF12F7A-9A02-48AF-992C-C57537697016}"/>
    <dgm:cxn modelId="{76D43548-A24F-4967-A117-89185D277D9E}" type="presOf" srcId="{01887378-E0A2-41BB-812B-4B1A9FA988DA}" destId="{869ACEDA-928E-4F4B-A401-3E7C98CCD646}" srcOrd="0" destOrd="0" presId="urn:microsoft.com/office/officeart/2005/8/layout/orgChart1"/>
    <dgm:cxn modelId="{BEBD784A-F3D6-46F5-99A9-C5A7E078D513}" srcId="{891BE327-C707-4D02-9AB2-D41984E14141}" destId="{4CCA9ED5-5640-4E2F-B9F0-86BD8B73E616}" srcOrd="1" destOrd="0" parTransId="{691CCF0C-95EA-455B-84E8-EF915A8A88E9}" sibTransId="{6EEC73D4-7A0F-441F-8444-667CAD6A5F9D}"/>
    <dgm:cxn modelId="{FA3C994A-FA56-48BC-A864-F24EE3331416}" type="presOf" srcId="{18C98475-15FD-44C0-9AE2-73AA5F61E2C0}" destId="{338B5FF0-1D78-4F5B-A637-27CBEE402A8B}" srcOrd="1" destOrd="0" presId="urn:microsoft.com/office/officeart/2005/8/layout/orgChart1"/>
    <dgm:cxn modelId="{2080F94A-3C67-4D65-A6C1-0D62F42F894D}" type="presOf" srcId="{891BE327-C707-4D02-9AB2-D41984E14141}" destId="{55F5F11D-6A79-4D2F-B7DC-6CFD04714C2A}" srcOrd="0" destOrd="0" presId="urn:microsoft.com/office/officeart/2005/8/layout/orgChart1"/>
    <dgm:cxn modelId="{7950C14B-EA28-40A7-A222-A72756BBC7E7}" srcId="{18C98475-15FD-44C0-9AE2-73AA5F61E2C0}" destId="{B1AB7C44-1AFE-4722-AA70-BB6A94219FE7}" srcOrd="0" destOrd="0" parTransId="{373491D3-B3A4-4AF9-A025-7DA7EF99DE96}" sibTransId="{2185DB9B-AC45-4C32-AD87-B579925528F7}"/>
    <dgm:cxn modelId="{726A534C-78F6-494C-A742-06A5A744571F}" type="presOf" srcId="{885CDA51-5FE8-44C9-B6E3-12E2B1E6E053}" destId="{AE991744-FB58-4E97-B13B-B6F79E69D0EA}" srcOrd="0" destOrd="0" presId="urn:microsoft.com/office/officeart/2005/8/layout/orgChart1"/>
    <dgm:cxn modelId="{D3841C6D-9D8F-40DB-876A-879A6BD5640E}" type="presOf" srcId="{373491D3-B3A4-4AF9-A025-7DA7EF99DE96}" destId="{20A5985D-FC63-4497-81E9-398F97141380}" srcOrd="0" destOrd="0" presId="urn:microsoft.com/office/officeart/2005/8/layout/orgChart1"/>
    <dgm:cxn modelId="{5B392951-FADD-44E3-A991-DFAAD20A5876}" type="presOf" srcId="{18C98475-15FD-44C0-9AE2-73AA5F61E2C0}" destId="{EB7B2329-C5F1-40AA-A048-5ADC86B5D992}" srcOrd="0" destOrd="0" presId="urn:microsoft.com/office/officeart/2005/8/layout/orgChart1"/>
    <dgm:cxn modelId="{075B8752-2EB4-4C03-BF77-32603A236383}" type="presOf" srcId="{D60E86BD-C1DC-470E-A8EA-2A4E092859D5}" destId="{23E871BD-1DF1-4DA8-8FB0-87471E0210D0}" srcOrd="0" destOrd="0" presId="urn:microsoft.com/office/officeart/2005/8/layout/orgChart1"/>
    <dgm:cxn modelId="{5875D652-260A-4A04-A900-6BAEC2BD3832}" srcId="{18C98475-15FD-44C0-9AE2-73AA5F61E2C0}" destId="{19B2A7A5-80F5-4F8D-BB68-E38D92B0181F}" srcOrd="1" destOrd="0" parTransId="{2AFDDB8D-777F-4D46-8A65-1524CA35F61E}" sibTransId="{C86E96E9-B8A2-476F-A577-2E894ACF14A2}"/>
    <dgm:cxn modelId="{FD371D53-8B8A-4B2F-95EA-FDAF1C1031FF}" type="presOf" srcId="{028E15D7-4FB4-4FE8-81A9-69C30A7F9AA7}" destId="{8BD44BE9-AC49-426A-86CF-0DAC6AFD2562}" srcOrd="1" destOrd="0" presId="urn:microsoft.com/office/officeart/2005/8/layout/orgChart1"/>
    <dgm:cxn modelId="{E2724A75-D243-40FC-A9DC-B61F193D9D05}" type="presOf" srcId="{B2978559-229C-40D1-87AD-4E59FE4F76BF}" destId="{EFDB7FE1-679E-4BF9-A3B0-DB3718EA1550}" srcOrd="0" destOrd="0" presId="urn:microsoft.com/office/officeart/2005/8/layout/orgChart1"/>
    <dgm:cxn modelId="{849DD17D-5226-4AC6-86B8-0B11FC33B36E}" type="presOf" srcId="{885CDA51-5FE8-44C9-B6E3-12E2B1E6E053}" destId="{C49155DF-D023-49F2-BBBC-7EDA0829B78C}" srcOrd="1" destOrd="0" presId="urn:microsoft.com/office/officeart/2005/8/layout/orgChart1"/>
    <dgm:cxn modelId="{45295B7E-F4F6-48EC-8D42-E6C2BA700113}" type="presOf" srcId="{299DB78D-52CC-4FE0-BA34-49BCFF9946EF}" destId="{1E9B8154-94A4-4E7B-BEC3-0E7FA1FB29FF}" srcOrd="0" destOrd="0" presId="urn:microsoft.com/office/officeart/2005/8/layout/orgChart1"/>
    <dgm:cxn modelId="{0EF43B82-5A1B-41B5-A550-C79D2E82CDB9}" type="presOf" srcId="{BB51281F-2F9A-4A2F-86E9-4AA3E444DCE4}" destId="{E42D3A42-38E8-4A0A-94B0-0034B7219BE3}" srcOrd="1" destOrd="0" presId="urn:microsoft.com/office/officeart/2005/8/layout/orgChart1"/>
    <dgm:cxn modelId="{14037683-D93E-4A6D-8C0A-0A1B4468AD36}" type="presOf" srcId="{1FDDAD0B-2AE8-426D-90E1-436640ADBE24}" destId="{F905F618-E989-43C5-A635-3C1EC5B56F06}" srcOrd="1" destOrd="0" presId="urn:microsoft.com/office/officeart/2005/8/layout/orgChart1"/>
    <dgm:cxn modelId="{C75CBC84-D200-48D2-8A2B-5E5C388C9C4E}" type="presOf" srcId="{4DBC37E9-DD32-4EA7-B0F1-88B275705FCD}" destId="{F0E81F19-C37A-4054-AB3B-D1C9CDA95640}" srcOrd="0" destOrd="0" presId="urn:microsoft.com/office/officeart/2005/8/layout/orgChart1"/>
    <dgm:cxn modelId="{AEADF184-9033-4784-9A27-9A9AB499FCE7}" type="presOf" srcId="{CE77C383-3939-41A5-AFA3-5B01EA093778}" destId="{E57361A3-29D5-442E-814F-FD795C9E5132}" srcOrd="0" destOrd="0" presId="urn:microsoft.com/office/officeart/2005/8/layout/orgChart1"/>
    <dgm:cxn modelId="{C21FE085-2BD3-4898-A778-E3E69A21340E}" type="presOf" srcId="{8A633314-3B62-4FE3-ACAA-0744762AC555}" destId="{682619CA-2543-4444-A385-C828853C7EB3}" srcOrd="1" destOrd="0" presId="urn:microsoft.com/office/officeart/2005/8/layout/orgChart1"/>
    <dgm:cxn modelId="{C2567A86-9C0B-4635-9495-8846A74A305D}" type="presOf" srcId="{80E00CF2-91D1-4FF8-85FF-967A66A34DE5}" destId="{2C7CC09B-D0E9-4C1F-9A9B-0E9E983D26CF}" srcOrd="1" destOrd="0" presId="urn:microsoft.com/office/officeart/2005/8/layout/orgChart1"/>
    <dgm:cxn modelId="{B90EF388-1DB1-471F-AEE0-19B6ADFCAF8C}" srcId="{18C98475-15FD-44C0-9AE2-73AA5F61E2C0}" destId="{885CDA51-5FE8-44C9-B6E3-12E2B1E6E053}" srcOrd="8" destOrd="0" parTransId="{5C75A131-39ED-439C-B411-4F53682F4CAC}" sibTransId="{BF9FEC94-CD44-4C53-AE12-FAD2D5864FB7}"/>
    <dgm:cxn modelId="{A4484E89-E94C-4014-8527-644F3E714CF4}" srcId="{A726513D-9FC4-4FFF-B10A-81830D10AFA6}" destId="{941E747A-EB7E-4D69-88B2-96CFAF79B76D}" srcOrd="0" destOrd="0" parTransId="{FB81EC92-5D79-4B61-9FF1-BE9CD9E6D5E8}" sibTransId="{F3D65E81-B578-45F1-A47C-6D9BC5DD3FE3}"/>
    <dgm:cxn modelId="{EE58A78A-EBC4-4384-9F2C-EAEF2A2A8EE9}" type="presOf" srcId="{38785592-2E23-482A-BE6E-2EFBA92233D9}" destId="{A82F2823-61D5-48DE-9FAF-03CBC2850B82}" srcOrd="0" destOrd="0" presId="urn:microsoft.com/office/officeart/2005/8/layout/orgChart1"/>
    <dgm:cxn modelId="{AD95138B-1DDC-4B88-BD3F-79802CE5485A}" type="presOf" srcId="{E2B9E87E-102C-441B-9EDF-F0B28D7022C9}" destId="{7BB1684F-6F3B-44A1-91DB-4654BC8EA06C}" srcOrd="0" destOrd="0" presId="urn:microsoft.com/office/officeart/2005/8/layout/orgChart1"/>
    <dgm:cxn modelId="{15E1AD8C-A767-4142-8291-A88BF921B064}" srcId="{941E747A-EB7E-4D69-88B2-96CFAF79B76D}" destId="{42FA4581-DDDE-4302-8C87-C0694DE5213B}" srcOrd="2" destOrd="0" parTransId="{BFD85E2D-7EC2-4A37-80DA-3B1D97423541}" sibTransId="{97CE31A6-7799-450A-9553-3DFC6A98B042}"/>
    <dgm:cxn modelId="{C597E98D-FDA1-4647-BD2E-274563F33A2A}" type="presOf" srcId="{8B8C7773-BB81-494E-8FC9-505A3CE8BB16}" destId="{A0CCBE98-EB31-4EFB-93FB-828D23838D08}" srcOrd="0" destOrd="0" presId="urn:microsoft.com/office/officeart/2005/8/layout/orgChart1"/>
    <dgm:cxn modelId="{CB84B993-D408-4F0F-9900-29E8CAC4944F}" srcId="{12F3824F-1F7B-405E-9FCA-88380B122AF9}" destId="{146956B1-8F08-48B1-80CF-EE6F804FDF80}" srcOrd="1" destOrd="0" parTransId="{38785592-2E23-482A-BE6E-2EFBA92233D9}" sibTransId="{372FCFF5-7229-489A-BEE0-349B6D1FC6CF}"/>
    <dgm:cxn modelId="{E0377D95-2786-4D93-908B-548A5B092EC8}" srcId="{891BE327-C707-4D02-9AB2-D41984E14141}" destId="{54DC1A12-05F3-48C1-B1C7-49ED505245BC}" srcOrd="0" destOrd="0" parTransId="{204F8531-B6EE-4E79-8013-305E6DD9F41C}" sibTransId="{4FFB57B6-4AB4-433C-AB3D-34EFAE6A5D9F}"/>
    <dgm:cxn modelId="{1485DD99-11AD-48C4-9DBF-30C907C57546}" srcId="{4A1D5C17-A73E-4493-BFBF-7B6BF975A3EE}" destId="{A726513D-9FC4-4FFF-B10A-81830D10AFA6}" srcOrd="0" destOrd="0" parTransId="{7CF00713-4425-41E3-BC13-C881E9810808}" sibTransId="{9A2F58EB-615B-4774-80DC-016D9D0F2034}"/>
    <dgm:cxn modelId="{9DF97A9A-9829-490B-A086-E3782C5D226B}" type="presOf" srcId="{80E00CF2-91D1-4FF8-85FF-967A66A34DE5}" destId="{0882711F-4285-4D75-942C-7377B66B023E}" srcOrd="0" destOrd="0" presId="urn:microsoft.com/office/officeart/2005/8/layout/orgChart1"/>
    <dgm:cxn modelId="{5035FC9A-EA16-460C-A367-B73016F4D001}" type="presOf" srcId="{B1AB7C44-1AFE-4722-AA70-BB6A94219FE7}" destId="{1017C7BE-6C85-4EBD-BF8E-F230C2EB59E8}" srcOrd="1" destOrd="0" presId="urn:microsoft.com/office/officeart/2005/8/layout/orgChart1"/>
    <dgm:cxn modelId="{9E47AD9B-240F-459A-9DA2-DE29FADB477A}" type="presOf" srcId="{54DC1A12-05F3-48C1-B1C7-49ED505245BC}" destId="{431B5AC4-FC5D-4B45-96D6-7ECD53B3F90B}" srcOrd="1" destOrd="0" presId="urn:microsoft.com/office/officeart/2005/8/layout/orgChart1"/>
    <dgm:cxn modelId="{61B5FA9B-F899-4165-B64C-1870A1023781}" type="presOf" srcId="{A726513D-9FC4-4FFF-B10A-81830D10AFA6}" destId="{2449D129-D13F-4523-92F9-05FC3F40ED9E}" srcOrd="1" destOrd="0" presId="urn:microsoft.com/office/officeart/2005/8/layout/orgChart1"/>
    <dgm:cxn modelId="{E2D8D3A0-F86C-405E-A2C2-D749A728992E}" type="presOf" srcId="{12F3824F-1F7B-405E-9FCA-88380B122AF9}" destId="{E5F7A288-3618-4B94-8329-DAB4A5159768}" srcOrd="0" destOrd="0" presId="urn:microsoft.com/office/officeart/2005/8/layout/orgChart1"/>
    <dgm:cxn modelId="{A983EDA0-D9A6-4163-B3DC-E4FF5F4B88C7}" type="presOf" srcId="{691CCF0C-95EA-455B-84E8-EF915A8A88E9}" destId="{FDF063D7-EA50-42FA-BAC6-FCA731680BB8}" srcOrd="0" destOrd="0" presId="urn:microsoft.com/office/officeart/2005/8/layout/orgChart1"/>
    <dgm:cxn modelId="{884B74A1-4505-4944-8B7A-347CCAE59F45}" type="presOf" srcId="{C2E8053E-C29A-4FBA-A9FE-92C46ADD8EA9}" destId="{021F651D-F2AC-4604-8DC5-159C6FF155EB}" srcOrd="0" destOrd="0" presId="urn:microsoft.com/office/officeart/2005/8/layout/orgChart1"/>
    <dgm:cxn modelId="{44F3D3A9-6F47-4621-B155-D2348828D1D5}" type="presOf" srcId="{1FDDAD0B-2AE8-426D-90E1-436640ADBE24}" destId="{44C47277-3C51-4824-AA89-13F81B3E1595}" srcOrd="0" destOrd="0" presId="urn:microsoft.com/office/officeart/2005/8/layout/orgChart1"/>
    <dgm:cxn modelId="{F3ACFDA9-E6F5-4840-A396-70208A89BF18}" type="presOf" srcId="{8A633314-3B62-4FE3-ACAA-0744762AC555}" destId="{9E7DA138-9B75-40C1-A3F7-9016B0FFA3CE}" srcOrd="0" destOrd="0" presId="urn:microsoft.com/office/officeart/2005/8/layout/orgChart1"/>
    <dgm:cxn modelId="{48292CAA-D989-4858-90F7-E60B307F0C17}" type="presOf" srcId="{54DC1A12-05F3-48C1-B1C7-49ED505245BC}" destId="{992E6F55-8F90-4BFF-B3CF-DBC6804EFF7C}" srcOrd="0" destOrd="0" presId="urn:microsoft.com/office/officeart/2005/8/layout/orgChart1"/>
    <dgm:cxn modelId="{AD4552AB-297A-4D8D-9309-B754F92213C5}" type="presOf" srcId="{A726513D-9FC4-4FFF-B10A-81830D10AFA6}" destId="{88121520-5076-455F-B0E8-F768630A7726}" srcOrd="0" destOrd="0" presId="urn:microsoft.com/office/officeart/2005/8/layout/orgChart1"/>
    <dgm:cxn modelId="{590946AC-1114-4195-AD47-D4709087E212}" type="presOf" srcId="{9AD8C2A6-F022-4064-8E23-C6C712C8329E}" destId="{51A03066-06E3-419C-8DF7-DD9E010C649B}" srcOrd="1" destOrd="0" presId="urn:microsoft.com/office/officeart/2005/8/layout/orgChart1"/>
    <dgm:cxn modelId="{EF179DAD-B381-40A3-B164-1C8CE55935C6}" type="presOf" srcId="{1729B246-2643-4801-942A-6184DBEAC422}" destId="{995F3D02-F2E1-4F82-960B-8FAC08BD8D0C}" srcOrd="0" destOrd="0" presId="urn:microsoft.com/office/officeart/2005/8/layout/orgChart1"/>
    <dgm:cxn modelId="{96CD7BB1-2537-435D-A119-6114F56EB0C9}" srcId="{A726513D-9FC4-4FFF-B10A-81830D10AFA6}" destId="{18C98475-15FD-44C0-9AE2-73AA5F61E2C0}" srcOrd="4" destOrd="0" parTransId="{81FF1A69-4BA3-465A-B3A0-CE08FA3F4E15}" sibTransId="{81193FF1-0472-41DF-B4E2-2C3E1B2F4EF0}"/>
    <dgm:cxn modelId="{46D97DB4-DD2B-4B65-B562-B818BF60AF62}" srcId="{12F3824F-1F7B-405E-9FCA-88380B122AF9}" destId="{028E15D7-4FB4-4FE8-81A9-69C30A7F9AA7}" srcOrd="2" destOrd="0" parTransId="{1729B246-2643-4801-942A-6184DBEAC422}" sibTransId="{E957EA71-B5EF-499F-BFDF-3484DED48A2B}"/>
    <dgm:cxn modelId="{99AFE7B6-3A22-4872-A83B-503D7EA5421A}" type="presOf" srcId="{42FA4581-DDDE-4302-8C87-C0694DE5213B}" destId="{39BB1CC5-7A6B-4281-B304-F2BAC3433D08}" srcOrd="1" destOrd="0" presId="urn:microsoft.com/office/officeart/2005/8/layout/orgChart1"/>
    <dgm:cxn modelId="{2762F0B7-22B2-4965-914B-DD584615B5C4}" type="presOf" srcId="{87265250-C4B8-4408-9423-14B15AD82069}" destId="{B194890E-096F-424E-9DB3-498CEED22E81}" srcOrd="0" destOrd="0" presId="urn:microsoft.com/office/officeart/2005/8/layout/orgChart1"/>
    <dgm:cxn modelId="{A50DF5B8-3733-4673-B0CE-3AEAB6E8628E}" type="presOf" srcId="{B1253ACD-BED7-4CED-A61A-A44683B67B64}" destId="{9FBC916C-5B1C-4387-BCB5-F7C830D81AD9}" srcOrd="0" destOrd="0" presId="urn:microsoft.com/office/officeart/2005/8/layout/orgChart1"/>
    <dgm:cxn modelId="{42452EB9-8DA3-40A5-BEC4-9B77E2F78C8D}" type="presOf" srcId="{891BE327-C707-4D02-9AB2-D41984E14141}" destId="{4E03219B-5E9A-4F66-B860-ECB6D657818E}" srcOrd="1" destOrd="0" presId="urn:microsoft.com/office/officeart/2005/8/layout/orgChart1"/>
    <dgm:cxn modelId="{2BE444B9-C0D6-44DA-8ECB-5CC92A9EE833}" type="presOf" srcId="{4A1D5C17-A73E-4493-BFBF-7B6BF975A3EE}" destId="{47B28A6D-565F-42FF-A61F-CD7E3382AC64}" srcOrd="0" destOrd="0" presId="urn:microsoft.com/office/officeart/2005/8/layout/orgChart1"/>
    <dgm:cxn modelId="{BF2BA6B9-A4F7-441B-B33F-0EB0C12D0EDD}" type="presOf" srcId="{4CCA9ED5-5640-4E2F-B9F0-86BD8B73E616}" destId="{883645B1-D55F-4FD5-84A1-D5F38A985D5A}" srcOrd="0" destOrd="0" presId="urn:microsoft.com/office/officeart/2005/8/layout/orgChart1"/>
    <dgm:cxn modelId="{F1C72CBB-BAD5-47E8-A3D9-000D9C92D68D}" type="presOf" srcId="{6864852C-E24A-4BC2-9F76-F47B81344F5C}" destId="{28A1D9D7-5D6F-4430-8147-12E0605C0A11}" srcOrd="0" destOrd="0" presId="urn:microsoft.com/office/officeart/2005/8/layout/orgChart1"/>
    <dgm:cxn modelId="{6EF2BDBD-31BE-4B5B-8067-7DDD906879FD}" type="presOf" srcId="{5C75A131-39ED-439C-B411-4F53682F4CAC}" destId="{26917A2F-00EB-4F64-98F5-52C3D52C11E7}" srcOrd="0" destOrd="0" presId="urn:microsoft.com/office/officeart/2005/8/layout/orgChart1"/>
    <dgm:cxn modelId="{992500BE-57FB-407F-937D-781E096E07A9}" type="presOf" srcId="{BA582CBB-0C5E-4989-8286-FC0CE4BB44BE}" destId="{6072863B-30D5-4C2D-84AF-B68B8CF7A074}" srcOrd="0" destOrd="0" presId="urn:microsoft.com/office/officeart/2005/8/layout/orgChart1"/>
    <dgm:cxn modelId="{5958B7BF-431E-44A0-8D30-0D9B98791723}" type="presOf" srcId="{941E747A-EB7E-4D69-88B2-96CFAF79B76D}" destId="{6BFA231A-5988-40DD-B2B0-F8FB30ED3E34}" srcOrd="1" destOrd="0" presId="urn:microsoft.com/office/officeart/2005/8/layout/orgChart1"/>
    <dgm:cxn modelId="{2EA5DABF-DB13-40A5-9196-71F5EE668380}" type="presOf" srcId="{E74EF6E7-442D-42A7-8BC9-1C994F612219}" destId="{45EDBC32-BF3C-4894-871F-C60DB360FEF0}" srcOrd="1" destOrd="0" presId="urn:microsoft.com/office/officeart/2005/8/layout/orgChart1"/>
    <dgm:cxn modelId="{A477E3C1-4655-4E4F-A495-062A8D7261B2}" type="presOf" srcId="{5D553DFF-B1AA-4DF0-971B-A6990364F6EE}" destId="{0DAFDF3B-0054-412A-ABF5-89A573991A0C}" srcOrd="0" destOrd="0" presId="urn:microsoft.com/office/officeart/2005/8/layout/orgChart1"/>
    <dgm:cxn modelId="{8735D7C2-E8AA-4EB6-BDC5-066F81A63686}" srcId="{891BE327-C707-4D02-9AB2-D41984E14141}" destId="{8A633314-3B62-4FE3-ACAA-0744762AC555}" srcOrd="3" destOrd="0" parTransId="{87304ED6-CFD5-4A55-8AC9-DB4EB3DF3ECA}" sibTransId="{5E1FDDEB-70D4-4A49-9977-320E120D6DD4}"/>
    <dgm:cxn modelId="{B8CAFFC3-6EAC-41FF-A358-69DB3FB97180}" type="presOf" srcId="{4CCA9ED5-5640-4E2F-B9F0-86BD8B73E616}" destId="{7A46CFB8-2D81-4022-83D8-D43B1099CFF1}" srcOrd="1" destOrd="0" presId="urn:microsoft.com/office/officeart/2005/8/layout/orgChart1"/>
    <dgm:cxn modelId="{5A9589C4-F266-4C70-BA96-CAA389BB9346}" type="presOf" srcId="{3FE63DD6-161C-46BE-9333-32664735BB33}" destId="{85E0BAFC-1D1E-4C1F-894E-F5AC4E59E205}" srcOrd="1" destOrd="0" presId="urn:microsoft.com/office/officeart/2005/8/layout/orgChart1"/>
    <dgm:cxn modelId="{37EEAAC4-415D-43C2-937D-DD03DC24E95B}" type="presOf" srcId="{A6730389-8FFF-42BE-AF4C-52B0D6A6789B}" destId="{42C173DA-635D-4AF6-B42A-AB10FF9BE6C1}" srcOrd="0" destOrd="0" presId="urn:microsoft.com/office/officeart/2005/8/layout/orgChart1"/>
    <dgm:cxn modelId="{B85A41C6-E142-48C3-ACB1-0CF26F2AEF19}" type="presOf" srcId="{E74EF6E7-442D-42A7-8BC9-1C994F612219}" destId="{70292D76-0E53-4B3E-A129-E600BF2276F2}" srcOrd="0" destOrd="0" presId="urn:microsoft.com/office/officeart/2005/8/layout/orgChart1"/>
    <dgm:cxn modelId="{60ED00C9-DE9B-4EAC-BAAA-4AB49C60230F}" type="presOf" srcId="{204F8531-B6EE-4E79-8013-305E6DD9F41C}" destId="{93C8FF27-E3D9-4792-933C-4E77346B673B}" srcOrd="0" destOrd="0" presId="urn:microsoft.com/office/officeart/2005/8/layout/orgChart1"/>
    <dgm:cxn modelId="{DD0106CB-77E6-4099-A98C-DEC273DB15E3}" srcId="{891BE327-C707-4D02-9AB2-D41984E14141}" destId="{D60E86BD-C1DC-470E-A8EA-2A4E092859D5}" srcOrd="5" destOrd="0" parTransId="{A9A13C3B-8DA7-4DA4-AAA8-87D473AB0637}" sibTransId="{01DE1CC2-5FAF-4032-97A2-2733502326DF}"/>
    <dgm:cxn modelId="{AC51B4CE-61E5-455F-BC9F-2608E3708028}" type="presOf" srcId="{8A9E24C1-29B9-4615-97E9-31587DB4D643}" destId="{60C54C70-3785-4C92-AD99-8FAE8056AB47}" srcOrd="0" destOrd="0" presId="urn:microsoft.com/office/officeart/2005/8/layout/orgChart1"/>
    <dgm:cxn modelId="{528E8AD7-C2E2-49C8-9E83-4EE597A521F9}" type="presOf" srcId="{9AD8C2A6-F022-4064-8E23-C6C712C8329E}" destId="{EDC180F1-7D5C-42D2-B377-FAAD089745B6}" srcOrd="0" destOrd="0" presId="urn:microsoft.com/office/officeart/2005/8/layout/orgChart1"/>
    <dgm:cxn modelId="{3961DED9-22A9-48D6-8BC5-C5D83D273F1E}" type="presOf" srcId="{19B2A7A5-80F5-4F8D-BB68-E38D92B0181F}" destId="{D2ACDACE-315D-4D3B-BCD2-81CBAFC5901D}" srcOrd="1" destOrd="0" presId="urn:microsoft.com/office/officeart/2005/8/layout/orgChart1"/>
    <dgm:cxn modelId="{E2ED7EDE-C57B-4978-BB4E-763D6434BF6C}" type="presOf" srcId="{66538830-0475-4308-B9B4-F1E1D1179BA4}" destId="{EDE407E0-D924-483D-A0DF-A406575B9715}" srcOrd="0" destOrd="0" presId="urn:microsoft.com/office/officeart/2005/8/layout/orgChart1"/>
    <dgm:cxn modelId="{E7CA10DF-D0D1-4D8C-ABFA-A7FA3DF6E578}" type="presOf" srcId="{146956B1-8F08-48B1-80CF-EE6F804FDF80}" destId="{A655FDB7-FAC7-4CCE-90E1-B6CC0BAD526B}" srcOrd="1" destOrd="0" presId="urn:microsoft.com/office/officeart/2005/8/layout/orgChart1"/>
    <dgm:cxn modelId="{53802BDF-7C34-44F4-B5D0-8A4C8549ABA2}" srcId="{18C98475-15FD-44C0-9AE2-73AA5F61E2C0}" destId="{5D553DFF-B1AA-4DF0-971B-A6990364F6EE}" srcOrd="7" destOrd="0" parTransId="{A6730389-8FFF-42BE-AF4C-52B0D6A6789B}" sibTransId="{9F14D80B-658A-43D7-AB92-A11393DCC86A}"/>
    <dgm:cxn modelId="{2C4C8ADF-54A6-45B3-952E-D6AD58BE8D23}" srcId="{A90AEFCC-E120-453B-A1BB-299C54376671}" destId="{C95CB300-7C41-46EB-AC52-2FFEA81611F9}" srcOrd="0" destOrd="0" parTransId="{7CD71AEA-3A07-4AE7-A51B-3EA37D72B53B}" sibTransId="{93754775-F8B5-42BB-BE51-A4253C49AC85}"/>
    <dgm:cxn modelId="{EA3757E0-3806-4FF3-9229-ECCFD3F69186}" type="presOf" srcId="{5D553DFF-B1AA-4DF0-971B-A6990364F6EE}" destId="{D91E617A-000E-4883-B4E7-F8AE049E62B7}" srcOrd="1" destOrd="0" presId="urn:microsoft.com/office/officeart/2005/8/layout/orgChart1"/>
    <dgm:cxn modelId="{BDC75EE6-5EBC-464D-9213-824AFB0781C1}" type="presOf" srcId="{A90AEFCC-E120-453B-A1BB-299C54376671}" destId="{AF8149A4-7BFC-49DA-A62B-64B114DD440A}" srcOrd="1" destOrd="0" presId="urn:microsoft.com/office/officeart/2005/8/layout/orgChart1"/>
    <dgm:cxn modelId="{1B8AA6E6-B49B-416A-8D63-36C525EAC322}" type="presOf" srcId="{17D6651D-8FAF-464F-B12A-75B17D35E8F0}" destId="{ED3BDC0C-D050-4BCD-82B0-8EBC161AF8FC}" srcOrd="0" destOrd="0" presId="urn:microsoft.com/office/officeart/2005/8/layout/orgChart1"/>
    <dgm:cxn modelId="{70D0DFE7-2584-415A-9340-E517BAD3AB6B}" srcId="{18C98475-15FD-44C0-9AE2-73AA5F61E2C0}" destId="{C2E8053E-C29A-4FBA-A9FE-92C46ADD8EA9}" srcOrd="3" destOrd="0" parTransId="{299DB78D-52CC-4FE0-BA34-49BCFF9946EF}" sibTransId="{1A08E802-916A-462C-ABA1-7965D1EE3FBB}"/>
    <dgm:cxn modelId="{B670E6EB-6ACA-4A87-A707-AF1841E0D989}" srcId="{A726513D-9FC4-4FFF-B10A-81830D10AFA6}" destId="{891BE327-C707-4D02-9AB2-D41984E14141}" srcOrd="3" destOrd="0" parTransId="{87265250-C4B8-4408-9423-14B15AD82069}" sibTransId="{BF2C9EC1-35AF-478D-B1E6-5A70932F13B0}"/>
    <dgm:cxn modelId="{65752CEF-B283-4D9C-AF34-A1ED1376EE66}" type="presOf" srcId="{17D6651D-8FAF-464F-B12A-75B17D35E8F0}" destId="{4782CBE4-D36A-48A9-B643-E86CDEFF6A3D}" srcOrd="1" destOrd="0" presId="urn:microsoft.com/office/officeart/2005/8/layout/orgChart1"/>
    <dgm:cxn modelId="{F12EC2EF-E017-41C2-AF14-183890B942EE}" srcId="{941E747A-EB7E-4D69-88B2-96CFAF79B76D}" destId="{9AD8C2A6-F022-4064-8E23-C6C712C8329E}" srcOrd="1" destOrd="0" parTransId="{4DBC37E9-DD32-4EA7-B0F1-88B275705FCD}" sibTransId="{C1DE69ED-24ED-4DBB-96BA-F28D2F034EA5}"/>
    <dgm:cxn modelId="{5402FCEF-E91C-4436-8013-6DA972B0C74C}" type="presOf" srcId="{12F3824F-1F7B-405E-9FCA-88380B122AF9}" destId="{EC2C28DE-30BA-48AB-9B96-F33B7F8567E8}" srcOrd="1" destOrd="0" presId="urn:microsoft.com/office/officeart/2005/8/layout/orgChart1"/>
    <dgm:cxn modelId="{04CC43F7-3CA1-453D-B7BE-B7C59DE3AF5C}" type="presOf" srcId="{C95CB300-7C41-46EB-AC52-2FFEA81611F9}" destId="{63E87936-DC3D-4890-B017-F85213F1E237}" srcOrd="1" destOrd="0" presId="urn:microsoft.com/office/officeart/2005/8/layout/orgChart1"/>
    <dgm:cxn modelId="{2718E2FD-4663-428A-8885-B0277C970641}" srcId="{18C98475-15FD-44C0-9AE2-73AA5F61E2C0}" destId="{BB51281F-2F9A-4A2F-86E9-4AA3E444DCE4}" srcOrd="5" destOrd="0" parTransId="{8A9E24C1-29B9-4615-97E9-31587DB4D643}" sibTransId="{C4CF5009-3543-4235-9826-9FA921861864}"/>
    <dgm:cxn modelId="{CB80BFFE-0080-426F-89D1-95E2D54FC85B}" srcId="{18C98475-15FD-44C0-9AE2-73AA5F61E2C0}" destId="{CE77C383-3939-41A5-AFA3-5B01EA093778}" srcOrd="6" destOrd="0" parTransId="{B1253ACD-BED7-4CED-A61A-A44683B67B64}" sibTransId="{F60A132D-A418-48B8-9D37-8A05BD41EF5D}"/>
    <dgm:cxn modelId="{E0A9F4D7-A69F-4EA5-95CD-8005F5E486C5}" type="presParOf" srcId="{47B28A6D-565F-42FF-A61F-CD7E3382AC64}" destId="{6204CE96-7867-4D83-B3C8-05DF352E8F7B}" srcOrd="0" destOrd="0" presId="urn:microsoft.com/office/officeart/2005/8/layout/orgChart1"/>
    <dgm:cxn modelId="{EEDC48CF-94C5-4987-A131-4A9FB931F455}" type="presParOf" srcId="{6204CE96-7867-4D83-B3C8-05DF352E8F7B}" destId="{6CF70009-162F-4816-82E4-7587CF5ED160}" srcOrd="0" destOrd="0" presId="urn:microsoft.com/office/officeart/2005/8/layout/orgChart1"/>
    <dgm:cxn modelId="{8C402102-C9B8-4600-B700-34842CAA71E2}" type="presParOf" srcId="{6CF70009-162F-4816-82E4-7587CF5ED160}" destId="{88121520-5076-455F-B0E8-F768630A7726}" srcOrd="0" destOrd="0" presId="urn:microsoft.com/office/officeart/2005/8/layout/orgChart1"/>
    <dgm:cxn modelId="{516D6B66-4F29-4069-B649-737D4E5BE4B8}" type="presParOf" srcId="{6CF70009-162F-4816-82E4-7587CF5ED160}" destId="{2449D129-D13F-4523-92F9-05FC3F40ED9E}" srcOrd="1" destOrd="0" presId="urn:microsoft.com/office/officeart/2005/8/layout/orgChart1"/>
    <dgm:cxn modelId="{02B6E299-C03B-4133-B193-90ABDF225C4D}" type="presParOf" srcId="{6204CE96-7867-4D83-B3C8-05DF352E8F7B}" destId="{479453CD-32BE-4A0B-BEE4-A0942C3AB1F5}" srcOrd="1" destOrd="0" presId="urn:microsoft.com/office/officeart/2005/8/layout/orgChart1"/>
    <dgm:cxn modelId="{721583EA-5B2E-4550-8763-223A445EFA05}" type="presParOf" srcId="{479453CD-32BE-4A0B-BEE4-A0942C3AB1F5}" destId="{E4470251-10FB-4327-AE27-D5FADF9ADF36}" srcOrd="0" destOrd="0" presId="urn:microsoft.com/office/officeart/2005/8/layout/orgChart1"/>
    <dgm:cxn modelId="{B7701A7C-3AE5-46D5-B0FF-6DAE590BB078}" type="presParOf" srcId="{479453CD-32BE-4A0B-BEE4-A0942C3AB1F5}" destId="{F7C7B25E-471F-4467-B515-2FD93CED6516}" srcOrd="1" destOrd="0" presId="urn:microsoft.com/office/officeart/2005/8/layout/orgChart1"/>
    <dgm:cxn modelId="{DE3F7F1C-1628-457B-8E77-604D9B595C48}" type="presParOf" srcId="{F7C7B25E-471F-4467-B515-2FD93CED6516}" destId="{33E029A5-D7CD-48F9-A8F3-DD2BD6E6DFB1}" srcOrd="0" destOrd="0" presId="urn:microsoft.com/office/officeart/2005/8/layout/orgChart1"/>
    <dgm:cxn modelId="{27B0FC61-F955-4ADD-8117-4B4A57458F00}" type="presParOf" srcId="{33E029A5-D7CD-48F9-A8F3-DD2BD6E6DFB1}" destId="{92CC9ADB-A33A-4870-BB5C-B10C93603F35}" srcOrd="0" destOrd="0" presId="urn:microsoft.com/office/officeart/2005/8/layout/orgChart1"/>
    <dgm:cxn modelId="{A55B5C97-25C9-4CD9-93F1-3D315C609B37}" type="presParOf" srcId="{33E029A5-D7CD-48F9-A8F3-DD2BD6E6DFB1}" destId="{6BFA231A-5988-40DD-B2B0-F8FB30ED3E34}" srcOrd="1" destOrd="0" presId="urn:microsoft.com/office/officeart/2005/8/layout/orgChart1"/>
    <dgm:cxn modelId="{421B8F13-1022-45E6-9DB2-01064A30CD49}" type="presParOf" srcId="{F7C7B25E-471F-4467-B515-2FD93CED6516}" destId="{B3393715-C258-4D92-B7CE-AE20503FAEF6}" srcOrd="1" destOrd="0" presId="urn:microsoft.com/office/officeart/2005/8/layout/orgChart1"/>
    <dgm:cxn modelId="{99595D1D-BC77-4EC2-8664-BF65BBDD5A98}" type="presParOf" srcId="{B3393715-C258-4D92-B7CE-AE20503FAEF6}" destId="{D565EA3C-568C-4A15-9491-05F6AAFBFC11}" srcOrd="0" destOrd="0" presId="urn:microsoft.com/office/officeart/2005/8/layout/orgChart1"/>
    <dgm:cxn modelId="{1387C54D-0796-45AC-9363-3501BDF58BD1}" type="presParOf" srcId="{B3393715-C258-4D92-B7CE-AE20503FAEF6}" destId="{CF023A05-6D26-47C2-8981-444998966E11}" srcOrd="1" destOrd="0" presId="urn:microsoft.com/office/officeart/2005/8/layout/orgChart1"/>
    <dgm:cxn modelId="{6CA920AB-F58E-4366-AEDF-776B6ACB13E6}" type="presParOf" srcId="{CF023A05-6D26-47C2-8981-444998966E11}" destId="{BCE67714-AFF5-48E1-9F18-154110771A40}" srcOrd="0" destOrd="0" presId="urn:microsoft.com/office/officeart/2005/8/layout/orgChart1"/>
    <dgm:cxn modelId="{04107239-D3BB-4181-93DD-1FA5BA4B879E}" type="presParOf" srcId="{BCE67714-AFF5-48E1-9F18-154110771A40}" destId="{EDE407E0-D924-483D-A0DF-A406575B9715}" srcOrd="0" destOrd="0" presId="urn:microsoft.com/office/officeart/2005/8/layout/orgChart1"/>
    <dgm:cxn modelId="{13373A92-089E-4C0E-8CDF-93537E8DDAE2}" type="presParOf" srcId="{BCE67714-AFF5-48E1-9F18-154110771A40}" destId="{93DAB785-71BE-4AF6-8FDC-7DB3421E95BF}" srcOrd="1" destOrd="0" presId="urn:microsoft.com/office/officeart/2005/8/layout/orgChart1"/>
    <dgm:cxn modelId="{1249690C-9FD7-4C04-BB73-174A17212CFC}" type="presParOf" srcId="{CF023A05-6D26-47C2-8981-444998966E11}" destId="{5916222D-4803-4CC1-8D18-BD93FC1AD786}" srcOrd="1" destOrd="0" presId="urn:microsoft.com/office/officeart/2005/8/layout/orgChart1"/>
    <dgm:cxn modelId="{B11F7010-367B-4FF9-8F37-E6C6A1DB892F}" type="presParOf" srcId="{CF023A05-6D26-47C2-8981-444998966E11}" destId="{82645D99-AF5C-4F61-A08B-D6F9675477B5}" srcOrd="2" destOrd="0" presId="urn:microsoft.com/office/officeart/2005/8/layout/orgChart1"/>
    <dgm:cxn modelId="{62B05B71-E29C-47BF-B7CE-8FDB93C9FFC3}" type="presParOf" srcId="{B3393715-C258-4D92-B7CE-AE20503FAEF6}" destId="{F0E81F19-C37A-4054-AB3B-D1C9CDA95640}" srcOrd="2" destOrd="0" presId="urn:microsoft.com/office/officeart/2005/8/layout/orgChart1"/>
    <dgm:cxn modelId="{3FC88A6B-8DF1-42C2-87D6-A94C3309B759}" type="presParOf" srcId="{B3393715-C258-4D92-B7CE-AE20503FAEF6}" destId="{5EB55898-0849-4DB2-965C-7AB872664AA8}" srcOrd="3" destOrd="0" presId="urn:microsoft.com/office/officeart/2005/8/layout/orgChart1"/>
    <dgm:cxn modelId="{DB64C004-C19A-4FE8-B31F-58B27097E6CA}" type="presParOf" srcId="{5EB55898-0849-4DB2-965C-7AB872664AA8}" destId="{05326C16-117F-4BCF-B230-5D24D1795EDB}" srcOrd="0" destOrd="0" presId="urn:microsoft.com/office/officeart/2005/8/layout/orgChart1"/>
    <dgm:cxn modelId="{8971B7E7-D5DD-4795-8AF9-EAFD63736C10}" type="presParOf" srcId="{05326C16-117F-4BCF-B230-5D24D1795EDB}" destId="{EDC180F1-7D5C-42D2-B377-FAAD089745B6}" srcOrd="0" destOrd="0" presId="urn:microsoft.com/office/officeart/2005/8/layout/orgChart1"/>
    <dgm:cxn modelId="{E13FEC61-46BD-4B60-8738-7FC9BCA9C402}" type="presParOf" srcId="{05326C16-117F-4BCF-B230-5D24D1795EDB}" destId="{51A03066-06E3-419C-8DF7-DD9E010C649B}" srcOrd="1" destOrd="0" presId="urn:microsoft.com/office/officeart/2005/8/layout/orgChart1"/>
    <dgm:cxn modelId="{8B51AAAE-7145-4BA7-84E0-106212030415}" type="presParOf" srcId="{5EB55898-0849-4DB2-965C-7AB872664AA8}" destId="{5F5F5143-F64A-41E7-9934-2C5337FA56EF}" srcOrd="1" destOrd="0" presId="urn:microsoft.com/office/officeart/2005/8/layout/orgChart1"/>
    <dgm:cxn modelId="{6C770914-A884-4A62-80F6-AFC7365C090C}" type="presParOf" srcId="{5EB55898-0849-4DB2-965C-7AB872664AA8}" destId="{7B0CD0DD-CC09-4128-A4AC-68618CFAD4E3}" srcOrd="2" destOrd="0" presId="urn:microsoft.com/office/officeart/2005/8/layout/orgChart1"/>
    <dgm:cxn modelId="{2B257A7B-51D6-43BA-B51E-4F09C9851227}" type="presParOf" srcId="{B3393715-C258-4D92-B7CE-AE20503FAEF6}" destId="{D80A7797-9BF5-4227-A68A-4678E22DFD25}" srcOrd="4" destOrd="0" presId="urn:microsoft.com/office/officeart/2005/8/layout/orgChart1"/>
    <dgm:cxn modelId="{E893D8B2-B940-443E-BEF7-C763404FB1E9}" type="presParOf" srcId="{B3393715-C258-4D92-B7CE-AE20503FAEF6}" destId="{FFF0EE34-163F-45CD-9146-A3C213C54DFB}" srcOrd="5" destOrd="0" presId="urn:microsoft.com/office/officeart/2005/8/layout/orgChart1"/>
    <dgm:cxn modelId="{E6D731B5-C3A4-47E1-8101-99D5AF112C83}" type="presParOf" srcId="{FFF0EE34-163F-45CD-9146-A3C213C54DFB}" destId="{1BA3C3FC-4E39-49CF-ABD5-4B9E8465EFE3}" srcOrd="0" destOrd="0" presId="urn:microsoft.com/office/officeart/2005/8/layout/orgChart1"/>
    <dgm:cxn modelId="{BFECD69B-A348-44EF-B31A-9B568CC16786}" type="presParOf" srcId="{1BA3C3FC-4E39-49CF-ABD5-4B9E8465EFE3}" destId="{A2C8BC46-8BAA-4B4C-AA40-D461CBBCEDE3}" srcOrd="0" destOrd="0" presId="urn:microsoft.com/office/officeart/2005/8/layout/orgChart1"/>
    <dgm:cxn modelId="{71608741-9262-4EE4-A671-F6DBF9C83616}" type="presParOf" srcId="{1BA3C3FC-4E39-49CF-ABD5-4B9E8465EFE3}" destId="{39BB1CC5-7A6B-4281-B304-F2BAC3433D08}" srcOrd="1" destOrd="0" presId="urn:microsoft.com/office/officeart/2005/8/layout/orgChart1"/>
    <dgm:cxn modelId="{1B4D08FE-E5B9-4496-9995-3E5DA9A95CBF}" type="presParOf" srcId="{FFF0EE34-163F-45CD-9146-A3C213C54DFB}" destId="{2C3BD878-FA67-4821-9004-FFB8C5E9F054}" srcOrd="1" destOrd="0" presId="urn:microsoft.com/office/officeart/2005/8/layout/orgChart1"/>
    <dgm:cxn modelId="{4463B648-04C9-41BD-91F5-A797DE51DA05}" type="presParOf" srcId="{FFF0EE34-163F-45CD-9146-A3C213C54DFB}" destId="{441F78EC-7843-477E-9C7B-1039436EF93F}" srcOrd="2" destOrd="0" presId="urn:microsoft.com/office/officeart/2005/8/layout/orgChart1"/>
    <dgm:cxn modelId="{1E44E93F-A69F-419B-A392-BACC4E904318}" type="presParOf" srcId="{F7C7B25E-471F-4467-B515-2FD93CED6516}" destId="{6064775A-338B-4561-B1B5-20BA6D63BD06}" srcOrd="2" destOrd="0" presId="urn:microsoft.com/office/officeart/2005/8/layout/orgChart1"/>
    <dgm:cxn modelId="{CB0FA2E1-72DA-4637-822C-10D2BE818EBB}" type="presParOf" srcId="{479453CD-32BE-4A0B-BEE4-A0942C3AB1F5}" destId="{EFDB7FE1-679E-4BF9-A3B0-DB3718EA1550}" srcOrd="2" destOrd="0" presId="urn:microsoft.com/office/officeart/2005/8/layout/orgChart1"/>
    <dgm:cxn modelId="{F7761C8D-9227-42E6-9648-7E5258E44CB5}" type="presParOf" srcId="{479453CD-32BE-4A0B-BEE4-A0942C3AB1F5}" destId="{EE91CD41-D99B-48AE-9D35-DBDBB6E99FC2}" srcOrd="3" destOrd="0" presId="urn:microsoft.com/office/officeart/2005/8/layout/orgChart1"/>
    <dgm:cxn modelId="{1B5BA978-5376-47F0-98FF-8F52097FE58C}" type="presParOf" srcId="{EE91CD41-D99B-48AE-9D35-DBDBB6E99FC2}" destId="{0CB62A39-7E2D-46C7-B2B4-977A14A5BBE4}" srcOrd="0" destOrd="0" presId="urn:microsoft.com/office/officeart/2005/8/layout/orgChart1"/>
    <dgm:cxn modelId="{F89E9F05-8BC8-48FD-BB45-95AC3DA84B22}" type="presParOf" srcId="{0CB62A39-7E2D-46C7-B2B4-977A14A5BBE4}" destId="{7B54ABB9-5E45-46A6-B914-F6202A8362A3}" srcOrd="0" destOrd="0" presId="urn:microsoft.com/office/officeart/2005/8/layout/orgChart1"/>
    <dgm:cxn modelId="{ADC84F87-8CF6-402E-96A2-7258FBCB34CB}" type="presParOf" srcId="{0CB62A39-7E2D-46C7-B2B4-977A14A5BBE4}" destId="{AF8149A4-7BFC-49DA-A62B-64B114DD440A}" srcOrd="1" destOrd="0" presId="urn:microsoft.com/office/officeart/2005/8/layout/orgChart1"/>
    <dgm:cxn modelId="{78588803-8039-45CB-9B49-6C93E0A2BE4D}" type="presParOf" srcId="{EE91CD41-D99B-48AE-9D35-DBDBB6E99FC2}" destId="{4C3551D3-1605-4E06-B47A-570B44842CE6}" srcOrd="1" destOrd="0" presId="urn:microsoft.com/office/officeart/2005/8/layout/orgChart1"/>
    <dgm:cxn modelId="{3001AE71-36B2-474A-9186-F85BBE7BE104}" type="presParOf" srcId="{4C3551D3-1605-4E06-B47A-570B44842CE6}" destId="{D4022DC2-2A35-4622-8170-C2B9A7747F9D}" srcOrd="0" destOrd="0" presId="urn:microsoft.com/office/officeart/2005/8/layout/orgChart1"/>
    <dgm:cxn modelId="{E37B723D-301A-4D0C-80B9-10E203AA593E}" type="presParOf" srcId="{4C3551D3-1605-4E06-B47A-570B44842CE6}" destId="{5A056AE5-FF8F-4DF2-B89E-DBC8938D4BFF}" srcOrd="1" destOrd="0" presId="urn:microsoft.com/office/officeart/2005/8/layout/orgChart1"/>
    <dgm:cxn modelId="{FF166BB2-8361-46F0-ACD9-795E8E05CB89}" type="presParOf" srcId="{5A056AE5-FF8F-4DF2-B89E-DBC8938D4BFF}" destId="{D88F0449-4BDB-4EF1-BF68-0B80E96F35C9}" srcOrd="0" destOrd="0" presId="urn:microsoft.com/office/officeart/2005/8/layout/orgChart1"/>
    <dgm:cxn modelId="{D1EAEBBE-9BF0-44EE-9953-A24E71571FB6}" type="presParOf" srcId="{D88F0449-4BDB-4EF1-BF68-0B80E96F35C9}" destId="{9C5D6ABB-485C-446A-8E40-BBE8AEE93724}" srcOrd="0" destOrd="0" presId="urn:microsoft.com/office/officeart/2005/8/layout/orgChart1"/>
    <dgm:cxn modelId="{F0119F1F-3D7D-4B56-8134-7F72F9DAC903}" type="presParOf" srcId="{D88F0449-4BDB-4EF1-BF68-0B80E96F35C9}" destId="{63E87936-DC3D-4890-B017-F85213F1E237}" srcOrd="1" destOrd="0" presId="urn:microsoft.com/office/officeart/2005/8/layout/orgChart1"/>
    <dgm:cxn modelId="{C9A49280-0514-46C4-8100-6996D2E455FE}" type="presParOf" srcId="{5A056AE5-FF8F-4DF2-B89E-DBC8938D4BFF}" destId="{C4E14FD9-E441-4DC4-9318-0E688CB6DD34}" srcOrd="1" destOrd="0" presId="urn:microsoft.com/office/officeart/2005/8/layout/orgChart1"/>
    <dgm:cxn modelId="{1A9396AD-5CF1-444A-A501-0510AF245CB4}" type="presParOf" srcId="{5A056AE5-FF8F-4DF2-B89E-DBC8938D4BFF}" destId="{9B9CB7BC-49A0-48AD-BACB-49921E667A94}" srcOrd="2" destOrd="0" presId="urn:microsoft.com/office/officeart/2005/8/layout/orgChart1"/>
    <dgm:cxn modelId="{4B4F0D68-EEF2-438C-8038-2E4EF37113C3}" type="presParOf" srcId="{4C3551D3-1605-4E06-B47A-570B44842CE6}" destId="{1935B726-6A45-4EAF-A602-21D4C2BB0486}" srcOrd="2" destOrd="0" presId="urn:microsoft.com/office/officeart/2005/8/layout/orgChart1"/>
    <dgm:cxn modelId="{4C016DAA-C26E-4886-A762-DA520A3C3313}" type="presParOf" srcId="{4C3551D3-1605-4E06-B47A-570B44842CE6}" destId="{DFC57DC1-BE83-4C2E-8F40-6C46110A8F1D}" srcOrd="3" destOrd="0" presId="urn:microsoft.com/office/officeart/2005/8/layout/orgChart1"/>
    <dgm:cxn modelId="{0818B7CE-B1BF-4A8E-82F7-5FC723543428}" type="presParOf" srcId="{DFC57DC1-BE83-4C2E-8F40-6C46110A8F1D}" destId="{001DC1F9-3F23-4DE6-9FD8-A0204F170C3D}" srcOrd="0" destOrd="0" presId="urn:microsoft.com/office/officeart/2005/8/layout/orgChart1"/>
    <dgm:cxn modelId="{8BAD0745-67A0-42C2-AE74-19D70AB8CE73}" type="presParOf" srcId="{001DC1F9-3F23-4DE6-9FD8-A0204F170C3D}" destId="{44C47277-3C51-4824-AA89-13F81B3E1595}" srcOrd="0" destOrd="0" presId="urn:microsoft.com/office/officeart/2005/8/layout/orgChart1"/>
    <dgm:cxn modelId="{DFEE2D56-B916-43B6-A2D0-E0EC961BF247}" type="presParOf" srcId="{001DC1F9-3F23-4DE6-9FD8-A0204F170C3D}" destId="{F905F618-E989-43C5-A635-3C1EC5B56F06}" srcOrd="1" destOrd="0" presId="urn:microsoft.com/office/officeart/2005/8/layout/orgChart1"/>
    <dgm:cxn modelId="{B8C6959A-5537-4119-BA6E-7AA6E858C4F4}" type="presParOf" srcId="{DFC57DC1-BE83-4C2E-8F40-6C46110A8F1D}" destId="{388C979F-1261-40E3-9AC5-D5A2B16F1F66}" srcOrd="1" destOrd="0" presId="urn:microsoft.com/office/officeart/2005/8/layout/orgChart1"/>
    <dgm:cxn modelId="{2C6D563E-E615-4F94-8F19-72F76744E053}" type="presParOf" srcId="{DFC57DC1-BE83-4C2E-8F40-6C46110A8F1D}" destId="{71F5946E-92A3-4F2C-BDFC-CB589F5C7C71}" srcOrd="2" destOrd="0" presId="urn:microsoft.com/office/officeart/2005/8/layout/orgChart1"/>
    <dgm:cxn modelId="{0FDD6FD7-9DF5-4979-846D-7585D62D5A5A}" type="presParOf" srcId="{4C3551D3-1605-4E06-B47A-570B44842CE6}" destId="{0870DA38-6D72-4A30-992B-4451FB106F10}" srcOrd="4" destOrd="0" presId="urn:microsoft.com/office/officeart/2005/8/layout/orgChart1"/>
    <dgm:cxn modelId="{BC32FD2E-391B-4F00-9F26-6FDA8E3F7BD3}" type="presParOf" srcId="{4C3551D3-1605-4E06-B47A-570B44842CE6}" destId="{F95448D1-5323-48EC-A2C7-D4EA39A42A44}" srcOrd="5" destOrd="0" presId="urn:microsoft.com/office/officeart/2005/8/layout/orgChart1"/>
    <dgm:cxn modelId="{7D2DD9C7-42C0-410D-BCC9-DDF164CCCC17}" type="presParOf" srcId="{F95448D1-5323-48EC-A2C7-D4EA39A42A44}" destId="{C014F15D-0D87-422A-AB1D-85AEDD074A96}" srcOrd="0" destOrd="0" presId="urn:microsoft.com/office/officeart/2005/8/layout/orgChart1"/>
    <dgm:cxn modelId="{FFF8B47C-CA19-4D69-86EF-EFCC69273C24}" type="presParOf" srcId="{C014F15D-0D87-422A-AB1D-85AEDD074A96}" destId="{0882711F-4285-4D75-942C-7377B66B023E}" srcOrd="0" destOrd="0" presId="urn:microsoft.com/office/officeart/2005/8/layout/orgChart1"/>
    <dgm:cxn modelId="{198C4C3E-492A-4AA2-BEF9-F9B48B9D3EFC}" type="presParOf" srcId="{C014F15D-0D87-422A-AB1D-85AEDD074A96}" destId="{2C7CC09B-D0E9-4C1F-9A9B-0E9E983D26CF}" srcOrd="1" destOrd="0" presId="urn:microsoft.com/office/officeart/2005/8/layout/orgChart1"/>
    <dgm:cxn modelId="{946C624D-1E3C-4AEB-808F-F5711E698411}" type="presParOf" srcId="{F95448D1-5323-48EC-A2C7-D4EA39A42A44}" destId="{346822E1-54FD-4E7F-8CB6-99B7E8792969}" srcOrd="1" destOrd="0" presId="urn:microsoft.com/office/officeart/2005/8/layout/orgChart1"/>
    <dgm:cxn modelId="{DE8007B0-576D-4C4E-88A5-CD1532CE865B}" type="presParOf" srcId="{F95448D1-5323-48EC-A2C7-D4EA39A42A44}" destId="{0FEB8D5B-EB05-4E47-9D9C-A010ED494C10}" srcOrd="2" destOrd="0" presId="urn:microsoft.com/office/officeart/2005/8/layout/orgChart1"/>
    <dgm:cxn modelId="{312AF7A4-1FF1-4858-8091-1A94E6790E07}" type="presParOf" srcId="{EE91CD41-D99B-48AE-9D35-DBDBB6E99FC2}" destId="{6961EEE8-E899-4A06-A28D-063797D65E41}" srcOrd="2" destOrd="0" presId="urn:microsoft.com/office/officeart/2005/8/layout/orgChart1"/>
    <dgm:cxn modelId="{F11D0EAD-37E0-4F4D-B617-8989022FE7E1}" type="presParOf" srcId="{479453CD-32BE-4A0B-BEE4-A0942C3AB1F5}" destId="{869ACEDA-928E-4F4B-A401-3E7C98CCD646}" srcOrd="4" destOrd="0" presId="urn:microsoft.com/office/officeart/2005/8/layout/orgChart1"/>
    <dgm:cxn modelId="{6D1AFCC4-B341-47D4-B992-1BA08A1342BD}" type="presParOf" srcId="{479453CD-32BE-4A0B-BEE4-A0942C3AB1F5}" destId="{664A6304-A6A9-44B6-8DA2-5D5A0C94521D}" srcOrd="5" destOrd="0" presId="urn:microsoft.com/office/officeart/2005/8/layout/orgChart1"/>
    <dgm:cxn modelId="{37A542E5-F856-4209-9B62-39FD0AE6AF51}" type="presParOf" srcId="{664A6304-A6A9-44B6-8DA2-5D5A0C94521D}" destId="{1172FAFC-D72A-46E3-B18B-554116960B08}" srcOrd="0" destOrd="0" presId="urn:microsoft.com/office/officeart/2005/8/layout/orgChart1"/>
    <dgm:cxn modelId="{B56F2F30-A4DF-46E0-B145-1BF581477301}" type="presParOf" srcId="{1172FAFC-D72A-46E3-B18B-554116960B08}" destId="{E5F7A288-3618-4B94-8329-DAB4A5159768}" srcOrd="0" destOrd="0" presId="urn:microsoft.com/office/officeart/2005/8/layout/orgChart1"/>
    <dgm:cxn modelId="{39862E5D-9200-481E-B04A-DCCBEF5AFD55}" type="presParOf" srcId="{1172FAFC-D72A-46E3-B18B-554116960B08}" destId="{EC2C28DE-30BA-48AB-9B96-F33B7F8567E8}" srcOrd="1" destOrd="0" presId="urn:microsoft.com/office/officeart/2005/8/layout/orgChart1"/>
    <dgm:cxn modelId="{1FC2ACF7-896B-4374-AC07-B7E9218BE3B2}" type="presParOf" srcId="{664A6304-A6A9-44B6-8DA2-5D5A0C94521D}" destId="{74ACD7B0-DEEE-45C0-B0AE-6C0E5D92AD6E}" srcOrd="1" destOrd="0" presId="urn:microsoft.com/office/officeart/2005/8/layout/orgChart1"/>
    <dgm:cxn modelId="{57D4DB80-F774-483D-8310-1B6F8343E11E}" type="presParOf" srcId="{74ACD7B0-DEEE-45C0-B0AE-6C0E5D92AD6E}" destId="{2FD27CDF-2543-4DA6-B9C6-E47AB994724F}" srcOrd="0" destOrd="0" presId="urn:microsoft.com/office/officeart/2005/8/layout/orgChart1"/>
    <dgm:cxn modelId="{8659A5F9-8D24-4719-8180-D43A102F26E8}" type="presParOf" srcId="{74ACD7B0-DEEE-45C0-B0AE-6C0E5D92AD6E}" destId="{77191EFA-D0BC-4964-A17C-35A7D178D807}" srcOrd="1" destOrd="0" presId="urn:microsoft.com/office/officeart/2005/8/layout/orgChart1"/>
    <dgm:cxn modelId="{8131BF62-606A-40D6-B19A-2521A2E95E4A}" type="presParOf" srcId="{77191EFA-D0BC-4964-A17C-35A7D178D807}" destId="{E28102FA-28C1-4396-8843-85C3C86406AE}" srcOrd="0" destOrd="0" presId="urn:microsoft.com/office/officeart/2005/8/layout/orgChart1"/>
    <dgm:cxn modelId="{1678CFDF-B97E-48D8-9E4B-586698A81821}" type="presParOf" srcId="{E28102FA-28C1-4396-8843-85C3C86406AE}" destId="{6072863B-30D5-4C2D-84AF-B68B8CF7A074}" srcOrd="0" destOrd="0" presId="urn:microsoft.com/office/officeart/2005/8/layout/orgChart1"/>
    <dgm:cxn modelId="{BC36F238-A0C0-4505-B15B-3A761E974040}" type="presParOf" srcId="{E28102FA-28C1-4396-8843-85C3C86406AE}" destId="{D21B59BD-3D7D-4377-AC9F-420992049D96}" srcOrd="1" destOrd="0" presId="urn:microsoft.com/office/officeart/2005/8/layout/orgChart1"/>
    <dgm:cxn modelId="{CE2782CD-F295-4096-9C67-4E25C13949C2}" type="presParOf" srcId="{77191EFA-D0BC-4964-A17C-35A7D178D807}" destId="{CFCA9389-FABF-4466-B9F3-A09AEB8D15A0}" srcOrd="1" destOrd="0" presId="urn:microsoft.com/office/officeart/2005/8/layout/orgChart1"/>
    <dgm:cxn modelId="{944FCDB7-51E3-4CDF-83B9-945AF518BAB9}" type="presParOf" srcId="{77191EFA-D0BC-4964-A17C-35A7D178D807}" destId="{826514FA-2123-421B-921E-1335EF970BC9}" srcOrd="2" destOrd="0" presId="urn:microsoft.com/office/officeart/2005/8/layout/orgChart1"/>
    <dgm:cxn modelId="{C8F1B97F-AB74-414C-BA34-6319C4766CAC}" type="presParOf" srcId="{74ACD7B0-DEEE-45C0-B0AE-6C0E5D92AD6E}" destId="{A82F2823-61D5-48DE-9FAF-03CBC2850B82}" srcOrd="2" destOrd="0" presId="urn:microsoft.com/office/officeart/2005/8/layout/orgChart1"/>
    <dgm:cxn modelId="{B294CA69-FD64-4E67-B3B5-E31BB1EC520A}" type="presParOf" srcId="{74ACD7B0-DEEE-45C0-B0AE-6C0E5D92AD6E}" destId="{1D3509CF-8E10-4F50-9CD3-FDB10B94EBE9}" srcOrd="3" destOrd="0" presId="urn:microsoft.com/office/officeart/2005/8/layout/orgChart1"/>
    <dgm:cxn modelId="{0CE9FE7E-A6E7-4E5A-9F22-765BCC7B5525}" type="presParOf" srcId="{1D3509CF-8E10-4F50-9CD3-FDB10B94EBE9}" destId="{770DD9B5-2F45-421E-8938-2E788FEDDA3E}" srcOrd="0" destOrd="0" presId="urn:microsoft.com/office/officeart/2005/8/layout/orgChart1"/>
    <dgm:cxn modelId="{514F6FA7-EADD-492E-B86B-59FA425B9A55}" type="presParOf" srcId="{770DD9B5-2F45-421E-8938-2E788FEDDA3E}" destId="{8B20DDCC-6827-44F1-B4B4-DDCB7B874C3B}" srcOrd="0" destOrd="0" presId="urn:microsoft.com/office/officeart/2005/8/layout/orgChart1"/>
    <dgm:cxn modelId="{C08CF7C3-2940-4C4E-8F78-31EAC5F100FA}" type="presParOf" srcId="{770DD9B5-2F45-421E-8938-2E788FEDDA3E}" destId="{A655FDB7-FAC7-4CCE-90E1-B6CC0BAD526B}" srcOrd="1" destOrd="0" presId="urn:microsoft.com/office/officeart/2005/8/layout/orgChart1"/>
    <dgm:cxn modelId="{6AC9A922-DD6F-4BCC-A6F7-1ED31E10EF73}" type="presParOf" srcId="{1D3509CF-8E10-4F50-9CD3-FDB10B94EBE9}" destId="{8F16D418-5D83-4DEC-949E-46B79C33E4EF}" srcOrd="1" destOrd="0" presId="urn:microsoft.com/office/officeart/2005/8/layout/orgChart1"/>
    <dgm:cxn modelId="{0B519CEA-F39F-4010-9282-0030C1EC5235}" type="presParOf" srcId="{1D3509CF-8E10-4F50-9CD3-FDB10B94EBE9}" destId="{F06298D8-8BD2-46CA-AE96-68D6B2F42901}" srcOrd="2" destOrd="0" presId="urn:microsoft.com/office/officeart/2005/8/layout/orgChart1"/>
    <dgm:cxn modelId="{D8517948-6313-4CF0-BF30-682E6E3B6A20}" type="presParOf" srcId="{74ACD7B0-DEEE-45C0-B0AE-6C0E5D92AD6E}" destId="{995F3D02-F2E1-4F82-960B-8FAC08BD8D0C}" srcOrd="4" destOrd="0" presId="urn:microsoft.com/office/officeart/2005/8/layout/orgChart1"/>
    <dgm:cxn modelId="{9E0D4501-3B5F-4B5D-AF41-A3E8A0B0B96E}" type="presParOf" srcId="{74ACD7B0-DEEE-45C0-B0AE-6C0E5D92AD6E}" destId="{F95D77E6-F9CB-488A-8A0B-79C98916231C}" srcOrd="5" destOrd="0" presId="urn:microsoft.com/office/officeart/2005/8/layout/orgChart1"/>
    <dgm:cxn modelId="{AE9D6291-2448-4D4A-8454-82FDF8F50336}" type="presParOf" srcId="{F95D77E6-F9CB-488A-8A0B-79C98916231C}" destId="{85FB3F58-33DD-4B49-B6AE-D7B9FC8F8C13}" srcOrd="0" destOrd="0" presId="urn:microsoft.com/office/officeart/2005/8/layout/orgChart1"/>
    <dgm:cxn modelId="{21D83B81-A8AE-41C6-8E65-C54C99F24126}" type="presParOf" srcId="{85FB3F58-33DD-4B49-B6AE-D7B9FC8F8C13}" destId="{425F82C7-F21E-4891-B3EC-9C550FD8DF0A}" srcOrd="0" destOrd="0" presId="urn:microsoft.com/office/officeart/2005/8/layout/orgChart1"/>
    <dgm:cxn modelId="{0D0CFDF1-4DE1-40D3-A2A8-6366182ECD8A}" type="presParOf" srcId="{85FB3F58-33DD-4B49-B6AE-D7B9FC8F8C13}" destId="{8BD44BE9-AC49-426A-86CF-0DAC6AFD2562}" srcOrd="1" destOrd="0" presId="urn:microsoft.com/office/officeart/2005/8/layout/orgChart1"/>
    <dgm:cxn modelId="{AA715DDD-E5FF-4F30-8AFB-BA5C8D5A2CD8}" type="presParOf" srcId="{F95D77E6-F9CB-488A-8A0B-79C98916231C}" destId="{D799D304-63FE-4B70-B4FF-151CC3AE3E76}" srcOrd="1" destOrd="0" presId="urn:microsoft.com/office/officeart/2005/8/layout/orgChart1"/>
    <dgm:cxn modelId="{17405824-0113-4147-9643-ED08CA13BFD8}" type="presParOf" srcId="{F95D77E6-F9CB-488A-8A0B-79C98916231C}" destId="{3EC43072-433B-4AF4-8235-D37992385244}" srcOrd="2" destOrd="0" presId="urn:microsoft.com/office/officeart/2005/8/layout/orgChart1"/>
    <dgm:cxn modelId="{DE8B3FFC-3403-4083-8046-8F0C93862134}" type="presParOf" srcId="{664A6304-A6A9-44B6-8DA2-5D5A0C94521D}" destId="{70887528-A70B-479C-901B-FDED2F00A927}" srcOrd="2" destOrd="0" presId="urn:microsoft.com/office/officeart/2005/8/layout/orgChart1"/>
    <dgm:cxn modelId="{DFCF57B0-4A01-417F-AF18-66248893514C}" type="presParOf" srcId="{479453CD-32BE-4A0B-BEE4-A0942C3AB1F5}" destId="{B194890E-096F-424E-9DB3-498CEED22E81}" srcOrd="6" destOrd="0" presId="urn:microsoft.com/office/officeart/2005/8/layout/orgChart1"/>
    <dgm:cxn modelId="{7078F3D0-6350-4E56-8BEE-11856E3F5C4B}" type="presParOf" srcId="{479453CD-32BE-4A0B-BEE4-A0942C3AB1F5}" destId="{E97C257F-FD21-40EF-BA19-A05F739B532F}" srcOrd="7" destOrd="0" presId="urn:microsoft.com/office/officeart/2005/8/layout/orgChart1"/>
    <dgm:cxn modelId="{69534AD9-D37A-45AA-9491-6B97CFCC7656}" type="presParOf" srcId="{E97C257F-FD21-40EF-BA19-A05F739B532F}" destId="{56EE1E06-CD85-4B6B-960B-8CF559300AD8}" srcOrd="0" destOrd="0" presId="urn:microsoft.com/office/officeart/2005/8/layout/orgChart1"/>
    <dgm:cxn modelId="{03B608B4-49AA-42F0-BCB2-1150697208EC}" type="presParOf" srcId="{56EE1E06-CD85-4B6B-960B-8CF559300AD8}" destId="{55F5F11D-6A79-4D2F-B7DC-6CFD04714C2A}" srcOrd="0" destOrd="0" presId="urn:microsoft.com/office/officeart/2005/8/layout/orgChart1"/>
    <dgm:cxn modelId="{E92427C0-8E08-4F35-9B16-E49390A8A2CE}" type="presParOf" srcId="{56EE1E06-CD85-4B6B-960B-8CF559300AD8}" destId="{4E03219B-5E9A-4F66-B860-ECB6D657818E}" srcOrd="1" destOrd="0" presId="urn:microsoft.com/office/officeart/2005/8/layout/orgChart1"/>
    <dgm:cxn modelId="{47E42F94-A44D-444B-9B31-4C50A3D6551F}" type="presParOf" srcId="{E97C257F-FD21-40EF-BA19-A05F739B532F}" destId="{5F1A1210-B402-40CF-B774-80569DD59C9E}" srcOrd="1" destOrd="0" presId="urn:microsoft.com/office/officeart/2005/8/layout/orgChart1"/>
    <dgm:cxn modelId="{17BED672-889F-4A63-B336-EDC69E08477A}" type="presParOf" srcId="{5F1A1210-B402-40CF-B774-80569DD59C9E}" destId="{93C8FF27-E3D9-4792-933C-4E77346B673B}" srcOrd="0" destOrd="0" presId="urn:microsoft.com/office/officeart/2005/8/layout/orgChart1"/>
    <dgm:cxn modelId="{13F894CF-101A-454F-ACDC-55DDCD8220F5}" type="presParOf" srcId="{5F1A1210-B402-40CF-B774-80569DD59C9E}" destId="{A28203FD-C451-4513-89D6-3D3505A3B25D}" srcOrd="1" destOrd="0" presId="urn:microsoft.com/office/officeart/2005/8/layout/orgChart1"/>
    <dgm:cxn modelId="{A049FD22-C7DB-4015-904F-396EF4AE69F0}" type="presParOf" srcId="{A28203FD-C451-4513-89D6-3D3505A3B25D}" destId="{FCABC6E2-084A-4A59-A67E-69E807C430FC}" srcOrd="0" destOrd="0" presId="urn:microsoft.com/office/officeart/2005/8/layout/orgChart1"/>
    <dgm:cxn modelId="{BB24EB22-3DF4-4BD4-BD0A-7C192FC9EDD6}" type="presParOf" srcId="{FCABC6E2-084A-4A59-A67E-69E807C430FC}" destId="{992E6F55-8F90-4BFF-B3CF-DBC6804EFF7C}" srcOrd="0" destOrd="0" presId="urn:microsoft.com/office/officeart/2005/8/layout/orgChart1"/>
    <dgm:cxn modelId="{398E9104-52B9-4C87-9B4F-531EFEAEE815}" type="presParOf" srcId="{FCABC6E2-084A-4A59-A67E-69E807C430FC}" destId="{431B5AC4-FC5D-4B45-96D6-7ECD53B3F90B}" srcOrd="1" destOrd="0" presId="urn:microsoft.com/office/officeart/2005/8/layout/orgChart1"/>
    <dgm:cxn modelId="{9BA67050-3135-4294-BDA8-34F04231C522}" type="presParOf" srcId="{A28203FD-C451-4513-89D6-3D3505A3B25D}" destId="{7D6DA374-D67D-4DE3-B02A-D612291C22B9}" srcOrd="1" destOrd="0" presId="urn:microsoft.com/office/officeart/2005/8/layout/orgChart1"/>
    <dgm:cxn modelId="{8A64BDB7-25A9-4AF5-AD78-956D1CE17EB0}" type="presParOf" srcId="{A28203FD-C451-4513-89D6-3D3505A3B25D}" destId="{19AE8BF5-295F-4172-8315-B8213D93BFD1}" srcOrd="2" destOrd="0" presId="urn:microsoft.com/office/officeart/2005/8/layout/orgChart1"/>
    <dgm:cxn modelId="{63517787-4C99-4711-B080-CE45361E795E}" type="presParOf" srcId="{5F1A1210-B402-40CF-B774-80569DD59C9E}" destId="{FDF063D7-EA50-42FA-BAC6-FCA731680BB8}" srcOrd="2" destOrd="0" presId="urn:microsoft.com/office/officeart/2005/8/layout/orgChart1"/>
    <dgm:cxn modelId="{30A51C9E-5160-4EBD-B625-01A4170F57E5}" type="presParOf" srcId="{5F1A1210-B402-40CF-B774-80569DD59C9E}" destId="{83CA2C2D-368D-4063-86FC-4B0BFB85AE9A}" srcOrd="3" destOrd="0" presId="urn:microsoft.com/office/officeart/2005/8/layout/orgChart1"/>
    <dgm:cxn modelId="{EDD28FB5-1A5A-4E01-90C4-4C0434CEE07A}" type="presParOf" srcId="{83CA2C2D-368D-4063-86FC-4B0BFB85AE9A}" destId="{29FE9702-8099-4E16-86B8-2A9CAB2C5A62}" srcOrd="0" destOrd="0" presId="urn:microsoft.com/office/officeart/2005/8/layout/orgChart1"/>
    <dgm:cxn modelId="{BBD0BF9A-4746-4227-9CD5-4648958FDB74}" type="presParOf" srcId="{29FE9702-8099-4E16-86B8-2A9CAB2C5A62}" destId="{883645B1-D55F-4FD5-84A1-D5F38A985D5A}" srcOrd="0" destOrd="0" presId="urn:microsoft.com/office/officeart/2005/8/layout/orgChart1"/>
    <dgm:cxn modelId="{D5294216-2D56-414C-92BC-5186F1A2B327}" type="presParOf" srcId="{29FE9702-8099-4E16-86B8-2A9CAB2C5A62}" destId="{7A46CFB8-2D81-4022-83D8-D43B1099CFF1}" srcOrd="1" destOrd="0" presId="urn:microsoft.com/office/officeart/2005/8/layout/orgChart1"/>
    <dgm:cxn modelId="{8C39C646-A3AE-4AED-915E-23856C436E15}" type="presParOf" srcId="{83CA2C2D-368D-4063-86FC-4B0BFB85AE9A}" destId="{629D5C09-A525-4B9D-966A-14960F1BA8C3}" srcOrd="1" destOrd="0" presId="urn:microsoft.com/office/officeart/2005/8/layout/orgChart1"/>
    <dgm:cxn modelId="{E7B0474E-5F97-4B41-B227-88E293B221B4}" type="presParOf" srcId="{83CA2C2D-368D-4063-86FC-4B0BFB85AE9A}" destId="{6E9ED815-0615-45E2-BCE5-54EA174F65B1}" srcOrd="2" destOrd="0" presId="urn:microsoft.com/office/officeart/2005/8/layout/orgChart1"/>
    <dgm:cxn modelId="{C8D65052-0FF1-4E9B-9870-76253D9512CD}" type="presParOf" srcId="{5F1A1210-B402-40CF-B774-80569DD59C9E}" destId="{B775E205-4034-490D-B871-3692E920F62D}" srcOrd="4" destOrd="0" presId="urn:microsoft.com/office/officeart/2005/8/layout/orgChart1"/>
    <dgm:cxn modelId="{9248AB51-F396-478B-8E1C-364C510F19E5}" type="presParOf" srcId="{5F1A1210-B402-40CF-B774-80569DD59C9E}" destId="{E19A4896-CD4B-48F3-8C67-04BF78241CB7}" srcOrd="5" destOrd="0" presId="urn:microsoft.com/office/officeart/2005/8/layout/orgChart1"/>
    <dgm:cxn modelId="{A7A89271-9F28-4ECC-81C8-21EDF31D29BD}" type="presParOf" srcId="{E19A4896-CD4B-48F3-8C67-04BF78241CB7}" destId="{F54C5470-4D81-4B43-AFB1-F75DE48B0CBD}" srcOrd="0" destOrd="0" presId="urn:microsoft.com/office/officeart/2005/8/layout/orgChart1"/>
    <dgm:cxn modelId="{CD48957C-E546-4DD2-976A-DAA60F830508}" type="presParOf" srcId="{F54C5470-4D81-4B43-AFB1-F75DE48B0CBD}" destId="{EAACF031-2622-4DCC-A48F-CD4149F3D2A8}" srcOrd="0" destOrd="0" presId="urn:microsoft.com/office/officeart/2005/8/layout/orgChart1"/>
    <dgm:cxn modelId="{E04BF4FF-44A2-4E1E-8D3F-17079D92FA28}" type="presParOf" srcId="{F54C5470-4D81-4B43-AFB1-F75DE48B0CBD}" destId="{85E0BAFC-1D1E-4C1F-894E-F5AC4E59E205}" srcOrd="1" destOrd="0" presId="urn:microsoft.com/office/officeart/2005/8/layout/orgChart1"/>
    <dgm:cxn modelId="{93C86D99-B151-4174-B0FC-0EBE4BF613B0}" type="presParOf" srcId="{E19A4896-CD4B-48F3-8C67-04BF78241CB7}" destId="{B6DEB08D-0B6B-4AA6-9062-FCBF1924EB10}" srcOrd="1" destOrd="0" presId="urn:microsoft.com/office/officeart/2005/8/layout/orgChart1"/>
    <dgm:cxn modelId="{2D9856AE-B8B1-4A4F-97B8-93439CD2B262}" type="presParOf" srcId="{E19A4896-CD4B-48F3-8C67-04BF78241CB7}" destId="{98D0BD10-6A27-4BE0-8981-5B84BDFECE82}" srcOrd="2" destOrd="0" presId="urn:microsoft.com/office/officeart/2005/8/layout/orgChart1"/>
    <dgm:cxn modelId="{260A9D80-41AE-4732-B0C2-232B3B8CED5A}" type="presParOf" srcId="{5F1A1210-B402-40CF-B774-80569DD59C9E}" destId="{D764A509-454F-4817-A665-D7B8EFC3568B}" srcOrd="6" destOrd="0" presId="urn:microsoft.com/office/officeart/2005/8/layout/orgChart1"/>
    <dgm:cxn modelId="{D3EA5F79-79E1-4259-9EE7-A0028FE89A18}" type="presParOf" srcId="{5F1A1210-B402-40CF-B774-80569DD59C9E}" destId="{C88EE02B-2D26-4AC4-AD75-C0F20BC9AA0E}" srcOrd="7" destOrd="0" presId="urn:microsoft.com/office/officeart/2005/8/layout/orgChart1"/>
    <dgm:cxn modelId="{E636FB8D-55A8-4506-BBB7-3CE29537D9DA}" type="presParOf" srcId="{C88EE02B-2D26-4AC4-AD75-C0F20BC9AA0E}" destId="{EA35AAF1-DC6E-4294-9042-1A71E9C17131}" srcOrd="0" destOrd="0" presId="urn:microsoft.com/office/officeart/2005/8/layout/orgChart1"/>
    <dgm:cxn modelId="{4CB7D342-62E0-42F1-A7CD-7D6E80C2FC64}" type="presParOf" srcId="{EA35AAF1-DC6E-4294-9042-1A71E9C17131}" destId="{9E7DA138-9B75-40C1-A3F7-9016B0FFA3CE}" srcOrd="0" destOrd="0" presId="urn:microsoft.com/office/officeart/2005/8/layout/orgChart1"/>
    <dgm:cxn modelId="{DFE7C618-2224-4568-96AC-3D63F938F562}" type="presParOf" srcId="{EA35AAF1-DC6E-4294-9042-1A71E9C17131}" destId="{682619CA-2543-4444-A385-C828853C7EB3}" srcOrd="1" destOrd="0" presId="urn:microsoft.com/office/officeart/2005/8/layout/orgChart1"/>
    <dgm:cxn modelId="{992C0233-78C4-4E20-A9B1-8D7464F78765}" type="presParOf" srcId="{C88EE02B-2D26-4AC4-AD75-C0F20BC9AA0E}" destId="{BFD11341-0E37-4C79-89E6-5A4E41AEDE28}" srcOrd="1" destOrd="0" presId="urn:microsoft.com/office/officeart/2005/8/layout/orgChart1"/>
    <dgm:cxn modelId="{1ADC848D-797C-4DA1-845C-843C97F5BF7C}" type="presParOf" srcId="{C88EE02B-2D26-4AC4-AD75-C0F20BC9AA0E}" destId="{FAF1BE59-3D94-429F-BB3E-8CDDF61635DE}" srcOrd="2" destOrd="0" presId="urn:microsoft.com/office/officeart/2005/8/layout/orgChart1"/>
    <dgm:cxn modelId="{2B9D7816-C5D6-431A-91F8-DABCEF03D7E1}" type="presParOf" srcId="{5F1A1210-B402-40CF-B774-80569DD59C9E}" destId="{94EF6F0F-6DD4-49A7-9544-D49CBD38B298}" srcOrd="8" destOrd="0" presId="urn:microsoft.com/office/officeart/2005/8/layout/orgChart1"/>
    <dgm:cxn modelId="{262A3DF9-24E4-4F70-89F6-2BDB5B4F5F3C}" type="presParOf" srcId="{5F1A1210-B402-40CF-B774-80569DD59C9E}" destId="{82DC017C-E442-41E0-8B14-6FC2CB2C90C1}" srcOrd="9" destOrd="0" presId="urn:microsoft.com/office/officeart/2005/8/layout/orgChart1"/>
    <dgm:cxn modelId="{0EB42E6B-C80F-46F0-BA41-9955D93E7F1B}" type="presParOf" srcId="{82DC017C-E442-41E0-8B14-6FC2CB2C90C1}" destId="{029A8C19-672D-481E-8D8A-82EC8481B4DB}" srcOrd="0" destOrd="0" presId="urn:microsoft.com/office/officeart/2005/8/layout/orgChart1"/>
    <dgm:cxn modelId="{F8833CDF-DF22-40DB-A70F-2C171E96CDCF}" type="presParOf" srcId="{029A8C19-672D-481E-8D8A-82EC8481B4DB}" destId="{ED3BDC0C-D050-4BCD-82B0-8EBC161AF8FC}" srcOrd="0" destOrd="0" presId="urn:microsoft.com/office/officeart/2005/8/layout/orgChart1"/>
    <dgm:cxn modelId="{9279C7C0-BE24-4E40-9349-3E2379B3F7AF}" type="presParOf" srcId="{029A8C19-672D-481E-8D8A-82EC8481B4DB}" destId="{4782CBE4-D36A-48A9-B643-E86CDEFF6A3D}" srcOrd="1" destOrd="0" presId="urn:microsoft.com/office/officeart/2005/8/layout/orgChart1"/>
    <dgm:cxn modelId="{BC738B76-4893-47D3-B2DA-3E4B2914BCDC}" type="presParOf" srcId="{82DC017C-E442-41E0-8B14-6FC2CB2C90C1}" destId="{8239CB34-7CBF-4746-A765-7ABF30BEA802}" srcOrd="1" destOrd="0" presId="urn:microsoft.com/office/officeart/2005/8/layout/orgChart1"/>
    <dgm:cxn modelId="{2E4E4C2F-B497-4BC0-9584-F3658CBEA97B}" type="presParOf" srcId="{82DC017C-E442-41E0-8B14-6FC2CB2C90C1}" destId="{CE24C71A-723D-4593-8AC0-AB6AB5638FD0}" srcOrd="2" destOrd="0" presId="urn:microsoft.com/office/officeart/2005/8/layout/orgChart1"/>
    <dgm:cxn modelId="{387FCB2F-3792-44D4-A287-24D67EDCB1C1}" type="presParOf" srcId="{5F1A1210-B402-40CF-B774-80569DD59C9E}" destId="{92C28AD5-EA18-4C8F-B5B7-4EA1EAC5C4D5}" srcOrd="10" destOrd="0" presId="urn:microsoft.com/office/officeart/2005/8/layout/orgChart1"/>
    <dgm:cxn modelId="{3355D86D-DC96-4DB1-B500-4477EF6DA236}" type="presParOf" srcId="{5F1A1210-B402-40CF-B774-80569DD59C9E}" destId="{6A1D3234-94DC-4896-921E-83BB5E39E3E4}" srcOrd="11" destOrd="0" presId="urn:microsoft.com/office/officeart/2005/8/layout/orgChart1"/>
    <dgm:cxn modelId="{296231EE-C330-48EF-871C-D1AFE676245B}" type="presParOf" srcId="{6A1D3234-94DC-4896-921E-83BB5E39E3E4}" destId="{AEA49DCB-CC35-4DBA-9F40-EAA669DFC9B2}" srcOrd="0" destOrd="0" presId="urn:microsoft.com/office/officeart/2005/8/layout/orgChart1"/>
    <dgm:cxn modelId="{847476E4-FAE7-41D5-9315-ACB60F8BC6CE}" type="presParOf" srcId="{AEA49DCB-CC35-4DBA-9F40-EAA669DFC9B2}" destId="{23E871BD-1DF1-4DA8-8FB0-87471E0210D0}" srcOrd="0" destOrd="0" presId="urn:microsoft.com/office/officeart/2005/8/layout/orgChart1"/>
    <dgm:cxn modelId="{833FB383-6711-4879-8A87-A42D24794BE6}" type="presParOf" srcId="{AEA49DCB-CC35-4DBA-9F40-EAA669DFC9B2}" destId="{9C5357CB-A7C7-4232-86E5-6D38E8FAE5DA}" srcOrd="1" destOrd="0" presId="urn:microsoft.com/office/officeart/2005/8/layout/orgChart1"/>
    <dgm:cxn modelId="{7EE8F952-138E-43D2-961B-4C4135FC00AB}" type="presParOf" srcId="{6A1D3234-94DC-4896-921E-83BB5E39E3E4}" destId="{3BAC7A6B-DCF4-478A-AD49-E558AAE1FD8C}" srcOrd="1" destOrd="0" presId="urn:microsoft.com/office/officeart/2005/8/layout/orgChart1"/>
    <dgm:cxn modelId="{4C5BCA6B-63C6-4BB4-B033-8415B9511151}" type="presParOf" srcId="{6A1D3234-94DC-4896-921E-83BB5E39E3E4}" destId="{AE139EFC-D7E8-4F6A-BA38-44AD1ECBC77D}" srcOrd="2" destOrd="0" presId="urn:microsoft.com/office/officeart/2005/8/layout/orgChart1"/>
    <dgm:cxn modelId="{0D587DB9-551C-4028-A470-0049B92FDC55}" type="presParOf" srcId="{E97C257F-FD21-40EF-BA19-A05F739B532F}" destId="{607CB943-EE04-48E6-B6F8-D356FCE8ECD4}" srcOrd="2" destOrd="0" presId="urn:microsoft.com/office/officeart/2005/8/layout/orgChart1"/>
    <dgm:cxn modelId="{18247B5D-0229-40BA-9502-60F03B13A7E7}" type="presParOf" srcId="{479453CD-32BE-4A0B-BEE4-A0942C3AB1F5}" destId="{252905ED-F62F-4234-9007-9BA19F23ABBB}" srcOrd="8" destOrd="0" presId="urn:microsoft.com/office/officeart/2005/8/layout/orgChart1"/>
    <dgm:cxn modelId="{C935F46C-4EF9-4033-9368-D226497FA660}" type="presParOf" srcId="{479453CD-32BE-4A0B-BEE4-A0942C3AB1F5}" destId="{A21F8FAE-B5A5-4A2D-B912-C428CBD7C3EF}" srcOrd="9" destOrd="0" presId="urn:microsoft.com/office/officeart/2005/8/layout/orgChart1"/>
    <dgm:cxn modelId="{B119245F-FFEB-4F05-99CC-C49BF5FA3D5B}" type="presParOf" srcId="{A21F8FAE-B5A5-4A2D-B912-C428CBD7C3EF}" destId="{3CD28863-4E91-4601-9330-C5D397F042FD}" srcOrd="0" destOrd="0" presId="urn:microsoft.com/office/officeart/2005/8/layout/orgChart1"/>
    <dgm:cxn modelId="{AD94DB9D-27AF-4825-BB4E-DEEF82533105}" type="presParOf" srcId="{3CD28863-4E91-4601-9330-C5D397F042FD}" destId="{EB7B2329-C5F1-40AA-A048-5ADC86B5D992}" srcOrd="0" destOrd="0" presId="urn:microsoft.com/office/officeart/2005/8/layout/orgChart1"/>
    <dgm:cxn modelId="{63F690B9-2D1C-4FFE-9EB4-C1D1FA60CA23}" type="presParOf" srcId="{3CD28863-4E91-4601-9330-C5D397F042FD}" destId="{338B5FF0-1D78-4F5B-A637-27CBEE402A8B}" srcOrd="1" destOrd="0" presId="urn:microsoft.com/office/officeart/2005/8/layout/orgChart1"/>
    <dgm:cxn modelId="{8A97BB88-7965-4031-86B1-B476A9D87808}" type="presParOf" srcId="{A21F8FAE-B5A5-4A2D-B912-C428CBD7C3EF}" destId="{F60A987F-E632-47B9-8640-961ACB7383AB}" srcOrd="1" destOrd="0" presId="urn:microsoft.com/office/officeart/2005/8/layout/orgChart1"/>
    <dgm:cxn modelId="{5F6938A7-478C-4603-B957-0D02E4E736DE}" type="presParOf" srcId="{F60A987F-E632-47B9-8640-961ACB7383AB}" destId="{20A5985D-FC63-4497-81E9-398F97141380}" srcOrd="0" destOrd="0" presId="urn:microsoft.com/office/officeart/2005/8/layout/orgChart1"/>
    <dgm:cxn modelId="{2AEA884D-E1D4-49C5-B873-A402AC895AEE}" type="presParOf" srcId="{F60A987F-E632-47B9-8640-961ACB7383AB}" destId="{A15ADC33-4006-45D7-ABB8-EF1B4600793B}" srcOrd="1" destOrd="0" presId="urn:microsoft.com/office/officeart/2005/8/layout/orgChart1"/>
    <dgm:cxn modelId="{CC1228DF-E43F-43E0-90F4-9CC7688C1470}" type="presParOf" srcId="{A15ADC33-4006-45D7-ABB8-EF1B4600793B}" destId="{D02B108F-D4C5-4A62-9921-9DC16594E90E}" srcOrd="0" destOrd="0" presId="urn:microsoft.com/office/officeart/2005/8/layout/orgChart1"/>
    <dgm:cxn modelId="{E9807955-86A3-486A-BB68-ED417CB4A5CE}" type="presParOf" srcId="{D02B108F-D4C5-4A62-9921-9DC16594E90E}" destId="{E8767809-65EF-491A-8DE7-BB9DD18BFE57}" srcOrd="0" destOrd="0" presId="urn:microsoft.com/office/officeart/2005/8/layout/orgChart1"/>
    <dgm:cxn modelId="{4F0963FB-A923-4566-837F-BF57F979428B}" type="presParOf" srcId="{D02B108F-D4C5-4A62-9921-9DC16594E90E}" destId="{1017C7BE-6C85-4EBD-BF8E-F230C2EB59E8}" srcOrd="1" destOrd="0" presId="urn:microsoft.com/office/officeart/2005/8/layout/orgChart1"/>
    <dgm:cxn modelId="{31D08219-219D-454D-9077-254CA89444A3}" type="presParOf" srcId="{A15ADC33-4006-45D7-ABB8-EF1B4600793B}" destId="{2477822E-DC16-4076-BCF9-426112313862}" srcOrd="1" destOrd="0" presId="urn:microsoft.com/office/officeart/2005/8/layout/orgChart1"/>
    <dgm:cxn modelId="{A08BBF00-E208-4E69-91E7-9222C66E42E4}" type="presParOf" srcId="{A15ADC33-4006-45D7-ABB8-EF1B4600793B}" destId="{40E62C3C-5725-4661-B501-BD7853012272}" srcOrd="2" destOrd="0" presId="urn:microsoft.com/office/officeart/2005/8/layout/orgChart1"/>
    <dgm:cxn modelId="{D1F1BEB8-7F2D-4E48-B6D8-D64D49F49A83}" type="presParOf" srcId="{F60A987F-E632-47B9-8640-961ACB7383AB}" destId="{267A1C8F-2537-4CC0-BC45-B1047253BACD}" srcOrd="2" destOrd="0" presId="urn:microsoft.com/office/officeart/2005/8/layout/orgChart1"/>
    <dgm:cxn modelId="{8C2BAD93-5670-4CA1-88F9-735EA2D418A1}" type="presParOf" srcId="{F60A987F-E632-47B9-8640-961ACB7383AB}" destId="{3B6E0C94-26AA-4B88-9E01-700BA0CECF3E}" srcOrd="3" destOrd="0" presId="urn:microsoft.com/office/officeart/2005/8/layout/orgChart1"/>
    <dgm:cxn modelId="{F11E8276-8A40-47AC-B438-CEF089463FD7}" type="presParOf" srcId="{3B6E0C94-26AA-4B88-9E01-700BA0CECF3E}" destId="{9D9EB386-AAE4-44E1-8E95-49440410520C}" srcOrd="0" destOrd="0" presId="urn:microsoft.com/office/officeart/2005/8/layout/orgChart1"/>
    <dgm:cxn modelId="{0B955DE1-3D3B-44F1-9EF1-51CB043953B0}" type="presParOf" srcId="{9D9EB386-AAE4-44E1-8E95-49440410520C}" destId="{F049CF80-56DA-4D1C-AF18-47122875AD98}" srcOrd="0" destOrd="0" presId="urn:microsoft.com/office/officeart/2005/8/layout/orgChart1"/>
    <dgm:cxn modelId="{515DB3E7-846B-45BC-87DE-174C2A94B229}" type="presParOf" srcId="{9D9EB386-AAE4-44E1-8E95-49440410520C}" destId="{D2ACDACE-315D-4D3B-BCD2-81CBAFC5901D}" srcOrd="1" destOrd="0" presId="urn:microsoft.com/office/officeart/2005/8/layout/orgChart1"/>
    <dgm:cxn modelId="{556D9274-0204-4A48-9848-C18D53424B64}" type="presParOf" srcId="{3B6E0C94-26AA-4B88-9E01-700BA0CECF3E}" destId="{CECFC68D-E113-48B7-AB7D-AB5D8412DF7D}" srcOrd="1" destOrd="0" presId="urn:microsoft.com/office/officeart/2005/8/layout/orgChart1"/>
    <dgm:cxn modelId="{56AEDEE9-7F74-41BE-AA30-DDC96A3D6D4B}" type="presParOf" srcId="{3B6E0C94-26AA-4B88-9E01-700BA0CECF3E}" destId="{A4A721D8-BADE-430F-80C6-79E8C03A9AB2}" srcOrd="2" destOrd="0" presId="urn:microsoft.com/office/officeart/2005/8/layout/orgChart1"/>
    <dgm:cxn modelId="{583379F1-26E0-4218-ADA1-0A8D6B22DAC2}" type="presParOf" srcId="{F60A987F-E632-47B9-8640-961ACB7383AB}" destId="{A0CCBE98-EB31-4EFB-93FB-828D23838D08}" srcOrd="4" destOrd="0" presId="urn:microsoft.com/office/officeart/2005/8/layout/orgChart1"/>
    <dgm:cxn modelId="{1352A1E1-7CC6-4D29-A416-776D1488DA4C}" type="presParOf" srcId="{F60A987F-E632-47B9-8640-961ACB7383AB}" destId="{73601ECF-3837-4EAE-AC8B-3631F4C13FFD}" srcOrd="5" destOrd="0" presId="urn:microsoft.com/office/officeart/2005/8/layout/orgChart1"/>
    <dgm:cxn modelId="{AD521A02-8D13-4086-BFCF-50D3A02650AC}" type="presParOf" srcId="{73601ECF-3837-4EAE-AC8B-3631F4C13FFD}" destId="{F29DB25A-6149-4AF4-ACE3-E9D57A897594}" srcOrd="0" destOrd="0" presId="urn:microsoft.com/office/officeart/2005/8/layout/orgChart1"/>
    <dgm:cxn modelId="{80AF40D8-44AD-4C8D-91AF-BE4C7F8BF001}" type="presParOf" srcId="{F29DB25A-6149-4AF4-ACE3-E9D57A897594}" destId="{70292D76-0E53-4B3E-A129-E600BF2276F2}" srcOrd="0" destOrd="0" presId="urn:microsoft.com/office/officeart/2005/8/layout/orgChart1"/>
    <dgm:cxn modelId="{12A0AD92-B2E4-497B-A772-A37581443A68}" type="presParOf" srcId="{F29DB25A-6149-4AF4-ACE3-E9D57A897594}" destId="{45EDBC32-BF3C-4894-871F-C60DB360FEF0}" srcOrd="1" destOrd="0" presId="urn:microsoft.com/office/officeart/2005/8/layout/orgChart1"/>
    <dgm:cxn modelId="{061DE288-9817-4EEC-8B7C-51389E885223}" type="presParOf" srcId="{73601ECF-3837-4EAE-AC8B-3631F4C13FFD}" destId="{F5B85E27-E9CF-46B1-BB93-B0F1B77B1365}" srcOrd="1" destOrd="0" presId="urn:microsoft.com/office/officeart/2005/8/layout/orgChart1"/>
    <dgm:cxn modelId="{978B8482-A4A3-4BF3-9795-1145B7EDCF17}" type="presParOf" srcId="{73601ECF-3837-4EAE-AC8B-3631F4C13FFD}" destId="{C8B3AB23-3AC8-4FEB-BA65-6769D566445F}" srcOrd="2" destOrd="0" presId="urn:microsoft.com/office/officeart/2005/8/layout/orgChart1"/>
    <dgm:cxn modelId="{9159D621-A3C7-49F5-B670-38BABC575FAF}" type="presParOf" srcId="{F60A987F-E632-47B9-8640-961ACB7383AB}" destId="{1E9B8154-94A4-4E7B-BEC3-0E7FA1FB29FF}" srcOrd="6" destOrd="0" presId="urn:microsoft.com/office/officeart/2005/8/layout/orgChart1"/>
    <dgm:cxn modelId="{AA7C56F9-66F3-4E6C-933D-DEE0AF3CAE38}" type="presParOf" srcId="{F60A987F-E632-47B9-8640-961ACB7383AB}" destId="{8674764A-6E14-4A37-AF88-B3F61633DD26}" srcOrd="7" destOrd="0" presId="urn:microsoft.com/office/officeart/2005/8/layout/orgChart1"/>
    <dgm:cxn modelId="{B94033C7-8B1F-4A70-B1E4-69554380C8E9}" type="presParOf" srcId="{8674764A-6E14-4A37-AF88-B3F61633DD26}" destId="{CB1C1BC2-EFF7-4CC3-ABCF-320D84D6CAA1}" srcOrd="0" destOrd="0" presId="urn:microsoft.com/office/officeart/2005/8/layout/orgChart1"/>
    <dgm:cxn modelId="{9E015DAE-415A-4CC8-8A51-4C8260C78B9B}" type="presParOf" srcId="{CB1C1BC2-EFF7-4CC3-ABCF-320D84D6CAA1}" destId="{021F651D-F2AC-4604-8DC5-159C6FF155EB}" srcOrd="0" destOrd="0" presId="urn:microsoft.com/office/officeart/2005/8/layout/orgChart1"/>
    <dgm:cxn modelId="{B2B1B998-0748-425B-8C3D-B0ACA6E3C697}" type="presParOf" srcId="{CB1C1BC2-EFF7-4CC3-ABCF-320D84D6CAA1}" destId="{8A0AAA80-FABF-48C0-BB8D-A4D31A2B2B96}" srcOrd="1" destOrd="0" presId="urn:microsoft.com/office/officeart/2005/8/layout/orgChart1"/>
    <dgm:cxn modelId="{1E5CB6A8-23AE-440F-B649-5599E3D71ADC}" type="presParOf" srcId="{8674764A-6E14-4A37-AF88-B3F61633DD26}" destId="{BB1E1C90-1482-45CB-8498-30AEB28ECD72}" srcOrd="1" destOrd="0" presId="urn:microsoft.com/office/officeart/2005/8/layout/orgChart1"/>
    <dgm:cxn modelId="{7C2D923F-E853-4C3A-B14A-AD41C75636F2}" type="presParOf" srcId="{8674764A-6E14-4A37-AF88-B3F61633DD26}" destId="{35B7A553-1910-4AA2-89C1-D6FF5515E543}" srcOrd="2" destOrd="0" presId="urn:microsoft.com/office/officeart/2005/8/layout/orgChart1"/>
    <dgm:cxn modelId="{2D94C27A-3448-42DE-8D68-D8BA9575980A}" type="presParOf" srcId="{F60A987F-E632-47B9-8640-961ACB7383AB}" destId="{7BB1684F-6F3B-44A1-91DB-4654BC8EA06C}" srcOrd="8" destOrd="0" presId="urn:microsoft.com/office/officeart/2005/8/layout/orgChart1"/>
    <dgm:cxn modelId="{E07D5034-F9C2-437A-A51E-AA2367AD3B02}" type="presParOf" srcId="{F60A987F-E632-47B9-8640-961ACB7383AB}" destId="{6442FFC1-96BC-4F4D-B1BB-3566F30C5E13}" srcOrd="9" destOrd="0" presId="urn:microsoft.com/office/officeart/2005/8/layout/orgChart1"/>
    <dgm:cxn modelId="{0945DB54-280B-474C-BD54-085AE167DA24}" type="presParOf" srcId="{6442FFC1-96BC-4F4D-B1BB-3566F30C5E13}" destId="{9EE534B0-0B10-4692-9D48-55ADA0AB1D52}" srcOrd="0" destOrd="0" presId="urn:microsoft.com/office/officeart/2005/8/layout/orgChart1"/>
    <dgm:cxn modelId="{8923847C-B4CD-4D37-800F-B08B103D7801}" type="presParOf" srcId="{9EE534B0-0B10-4692-9D48-55ADA0AB1D52}" destId="{28A1D9D7-5D6F-4430-8147-12E0605C0A11}" srcOrd="0" destOrd="0" presId="urn:microsoft.com/office/officeart/2005/8/layout/orgChart1"/>
    <dgm:cxn modelId="{18623064-D60A-4A06-9533-88575A63D37F}" type="presParOf" srcId="{9EE534B0-0B10-4692-9D48-55ADA0AB1D52}" destId="{083F28D1-31AC-4858-94A7-472014481D04}" srcOrd="1" destOrd="0" presId="urn:microsoft.com/office/officeart/2005/8/layout/orgChart1"/>
    <dgm:cxn modelId="{BDA19473-31C6-4B22-8D28-04C7CA0555D7}" type="presParOf" srcId="{6442FFC1-96BC-4F4D-B1BB-3566F30C5E13}" destId="{21E3D2EE-0A50-4979-8D63-1F05A9330D14}" srcOrd="1" destOrd="0" presId="urn:microsoft.com/office/officeart/2005/8/layout/orgChart1"/>
    <dgm:cxn modelId="{0023491C-3467-402D-A5B4-3CD025F2B960}" type="presParOf" srcId="{6442FFC1-96BC-4F4D-B1BB-3566F30C5E13}" destId="{D5BEB10F-2FCE-408B-A9D3-64611A50FEF5}" srcOrd="2" destOrd="0" presId="urn:microsoft.com/office/officeart/2005/8/layout/orgChart1"/>
    <dgm:cxn modelId="{A4DC6176-98C9-4530-9622-E1170F0295F5}" type="presParOf" srcId="{F60A987F-E632-47B9-8640-961ACB7383AB}" destId="{60C54C70-3785-4C92-AD99-8FAE8056AB47}" srcOrd="10" destOrd="0" presId="urn:microsoft.com/office/officeart/2005/8/layout/orgChart1"/>
    <dgm:cxn modelId="{5290BF18-5550-4DC7-B2D9-1806BDCC01A1}" type="presParOf" srcId="{F60A987F-E632-47B9-8640-961ACB7383AB}" destId="{4662AC15-616A-4811-BF32-284DBE271246}" srcOrd="11" destOrd="0" presId="urn:microsoft.com/office/officeart/2005/8/layout/orgChart1"/>
    <dgm:cxn modelId="{42315589-3EF0-4A40-9A12-B6D22C07469A}" type="presParOf" srcId="{4662AC15-616A-4811-BF32-284DBE271246}" destId="{9F05C943-2565-437B-92A8-07A727BC964F}" srcOrd="0" destOrd="0" presId="urn:microsoft.com/office/officeart/2005/8/layout/orgChart1"/>
    <dgm:cxn modelId="{3908C889-D14B-47BD-B538-DBC917DD975F}" type="presParOf" srcId="{9F05C943-2565-437B-92A8-07A727BC964F}" destId="{085E196C-B67A-41DE-A134-4C73343F0A60}" srcOrd="0" destOrd="0" presId="urn:microsoft.com/office/officeart/2005/8/layout/orgChart1"/>
    <dgm:cxn modelId="{D094EDE4-0E5F-466A-8D7B-1C4D884DEAE4}" type="presParOf" srcId="{9F05C943-2565-437B-92A8-07A727BC964F}" destId="{E42D3A42-38E8-4A0A-94B0-0034B7219BE3}" srcOrd="1" destOrd="0" presId="urn:microsoft.com/office/officeart/2005/8/layout/orgChart1"/>
    <dgm:cxn modelId="{528A68A0-6BE9-4189-AD84-5CE7B2B14070}" type="presParOf" srcId="{4662AC15-616A-4811-BF32-284DBE271246}" destId="{EE528213-0CB1-407C-9FAF-81342F05B33F}" srcOrd="1" destOrd="0" presId="urn:microsoft.com/office/officeart/2005/8/layout/orgChart1"/>
    <dgm:cxn modelId="{6564D18A-F1DF-43A8-9F42-8243EAD4848D}" type="presParOf" srcId="{4662AC15-616A-4811-BF32-284DBE271246}" destId="{29AEF65A-B002-4904-A74E-D85F00B1FF5C}" srcOrd="2" destOrd="0" presId="urn:microsoft.com/office/officeart/2005/8/layout/orgChart1"/>
    <dgm:cxn modelId="{9209C20D-C9F9-4218-9201-44CAF6BA7385}" type="presParOf" srcId="{F60A987F-E632-47B9-8640-961ACB7383AB}" destId="{9FBC916C-5B1C-4387-BCB5-F7C830D81AD9}" srcOrd="12" destOrd="0" presId="urn:microsoft.com/office/officeart/2005/8/layout/orgChart1"/>
    <dgm:cxn modelId="{BE29D4CD-E602-4056-9FD7-4F644D4E34EB}" type="presParOf" srcId="{F60A987F-E632-47B9-8640-961ACB7383AB}" destId="{DCAF27C0-986C-4606-AA7B-DE895DE98224}" srcOrd="13" destOrd="0" presId="urn:microsoft.com/office/officeart/2005/8/layout/orgChart1"/>
    <dgm:cxn modelId="{26395145-5BFF-43DB-8C67-DFCB5E15EE4B}" type="presParOf" srcId="{DCAF27C0-986C-4606-AA7B-DE895DE98224}" destId="{80B8B6A7-E8B6-4D3C-8579-AE579C9EF379}" srcOrd="0" destOrd="0" presId="urn:microsoft.com/office/officeart/2005/8/layout/orgChart1"/>
    <dgm:cxn modelId="{3FB2C493-0CC0-402B-98D4-3F48132CDE8A}" type="presParOf" srcId="{80B8B6A7-E8B6-4D3C-8579-AE579C9EF379}" destId="{E57361A3-29D5-442E-814F-FD795C9E5132}" srcOrd="0" destOrd="0" presId="urn:microsoft.com/office/officeart/2005/8/layout/orgChart1"/>
    <dgm:cxn modelId="{D85795CB-3084-4943-8BB3-7F92E38FD88D}" type="presParOf" srcId="{80B8B6A7-E8B6-4D3C-8579-AE579C9EF379}" destId="{95E8973B-7906-4592-83B0-7FB22B24C851}" srcOrd="1" destOrd="0" presId="urn:microsoft.com/office/officeart/2005/8/layout/orgChart1"/>
    <dgm:cxn modelId="{40057668-6C3D-4755-B42E-733C152FDEBE}" type="presParOf" srcId="{DCAF27C0-986C-4606-AA7B-DE895DE98224}" destId="{E92B886B-05BF-47BA-B398-E2AB5D73F445}" srcOrd="1" destOrd="0" presId="urn:microsoft.com/office/officeart/2005/8/layout/orgChart1"/>
    <dgm:cxn modelId="{16EFA47C-8B35-46DA-B09D-D930EBB79D60}" type="presParOf" srcId="{DCAF27C0-986C-4606-AA7B-DE895DE98224}" destId="{931A7E54-D5C1-483E-A7B0-1F72F4EEA2CF}" srcOrd="2" destOrd="0" presId="urn:microsoft.com/office/officeart/2005/8/layout/orgChart1"/>
    <dgm:cxn modelId="{44DC2A33-42A6-4108-95E3-06C52F2F88B3}" type="presParOf" srcId="{F60A987F-E632-47B9-8640-961ACB7383AB}" destId="{42C173DA-635D-4AF6-B42A-AB10FF9BE6C1}" srcOrd="14" destOrd="0" presId="urn:microsoft.com/office/officeart/2005/8/layout/orgChart1"/>
    <dgm:cxn modelId="{39D1B8AC-6763-42F6-8AEA-E140E7CE6DCF}" type="presParOf" srcId="{F60A987F-E632-47B9-8640-961ACB7383AB}" destId="{2BA8E397-31DA-411F-BDFB-85F8F145A212}" srcOrd="15" destOrd="0" presId="urn:microsoft.com/office/officeart/2005/8/layout/orgChart1"/>
    <dgm:cxn modelId="{A5EE2E10-06CF-48FF-B09B-79C40F211139}" type="presParOf" srcId="{2BA8E397-31DA-411F-BDFB-85F8F145A212}" destId="{48D1A1CC-FA0B-49CE-AF31-336C9C7D27A5}" srcOrd="0" destOrd="0" presId="urn:microsoft.com/office/officeart/2005/8/layout/orgChart1"/>
    <dgm:cxn modelId="{6ABFCCB4-0FF5-47AB-86DF-4D352E6500FD}" type="presParOf" srcId="{48D1A1CC-FA0B-49CE-AF31-336C9C7D27A5}" destId="{0DAFDF3B-0054-412A-ABF5-89A573991A0C}" srcOrd="0" destOrd="0" presId="urn:microsoft.com/office/officeart/2005/8/layout/orgChart1"/>
    <dgm:cxn modelId="{A0B66851-D967-47FD-9E04-3255F2878165}" type="presParOf" srcId="{48D1A1CC-FA0B-49CE-AF31-336C9C7D27A5}" destId="{D91E617A-000E-4883-B4E7-F8AE049E62B7}" srcOrd="1" destOrd="0" presId="urn:microsoft.com/office/officeart/2005/8/layout/orgChart1"/>
    <dgm:cxn modelId="{9FC89326-9EA6-4B8C-B14F-5923B1B83AD2}" type="presParOf" srcId="{2BA8E397-31DA-411F-BDFB-85F8F145A212}" destId="{F141031F-1E2E-4AE8-9BDC-3A72679D9CBB}" srcOrd="1" destOrd="0" presId="urn:microsoft.com/office/officeart/2005/8/layout/orgChart1"/>
    <dgm:cxn modelId="{21B3D9E1-CFD4-473A-ABC2-655CD139C6EA}" type="presParOf" srcId="{2BA8E397-31DA-411F-BDFB-85F8F145A212}" destId="{76FABD17-D42A-4968-9CD2-32A26E495416}" srcOrd="2" destOrd="0" presId="urn:microsoft.com/office/officeart/2005/8/layout/orgChart1"/>
    <dgm:cxn modelId="{76D6AEDF-88A6-45A1-98A8-EC6053B58E9C}" type="presParOf" srcId="{F60A987F-E632-47B9-8640-961ACB7383AB}" destId="{26917A2F-00EB-4F64-98F5-52C3D52C11E7}" srcOrd="16" destOrd="0" presId="urn:microsoft.com/office/officeart/2005/8/layout/orgChart1"/>
    <dgm:cxn modelId="{2442239C-A1A3-4E43-8EB3-CA7A04AB0870}" type="presParOf" srcId="{F60A987F-E632-47B9-8640-961ACB7383AB}" destId="{3A0A1F48-1802-4F7E-89F8-B5CA21A9812E}" srcOrd="17" destOrd="0" presId="urn:microsoft.com/office/officeart/2005/8/layout/orgChart1"/>
    <dgm:cxn modelId="{BDDA98C1-2418-4F30-A70B-161B48CC6B2A}" type="presParOf" srcId="{3A0A1F48-1802-4F7E-89F8-B5CA21A9812E}" destId="{7EBF4054-4F6F-4F7B-B945-17B76251D4BC}" srcOrd="0" destOrd="0" presId="urn:microsoft.com/office/officeart/2005/8/layout/orgChart1"/>
    <dgm:cxn modelId="{065011A1-CE3E-4F34-ABD1-1F56E9CBA9D5}" type="presParOf" srcId="{7EBF4054-4F6F-4F7B-B945-17B76251D4BC}" destId="{AE991744-FB58-4E97-B13B-B6F79E69D0EA}" srcOrd="0" destOrd="0" presId="urn:microsoft.com/office/officeart/2005/8/layout/orgChart1"/>
    <dgm:cxn modelId="{A7788390-AE2E-4682-AF3E-A620A1690C71}" type="presParOf" srcId="{7EBF4054-4F6F-4F7B-B945-17B76251D4BC}" destId="{C49155DF-D023-49F2-BBBC-7EDA0829B78C}" srcOrd="1" destOrd="0" presId="urn:microsoft.com/office/officeart/2005/8/layout/orgChart1"/>
    <dgm:cxn modelId="{58FD6DE1-B2B0-4B07-B54E-89E78813C177}" type="presParOf" srcId="{3A0A1F48-1802-4F7E-89F8-B5CA21A9812E}" destId="{FAF83A17-5065-46DF-82DE-FC87AB165A41}" srcOrd="1" destOrd="0" presId="urn:microsoft.com/office/officeart/2005/8/layout/orgChart1"/>
    <dgm:cxn modelId="{798BC96F-142B-418E-BBF7-C9B298C4997D}" type="presParOf" srcId="{3A0A1F48-1802-4F7E-89F8-B5CA21A9812E}" destId="{9C9E3D0A-8791-430A-AE9C-F7EF41AE6B28}" srcOrd="2" destOrd="0" presId="urn:microsoft.com/office/officeart/2005/8/layout/orgChart1"/>
    <dgm:cxn modelId="{19EDE741-AF8D-4813-AE13-6E010675D187}" type="presParOf" srcId="{A21F8FAE-B5A5-4A2D-B912-C428CBD7C3EF}" destId="{B452EFA8-9B00-434F-8512-0311151028E6}" srcOrd="2" destOrd="0" presId="urn:microsoft.com/office/officeart/2005/8/layout/orgChart1"/>
    <dgm:cxn modelId="{52F5F892-CDAC-4941-9163-0F63F8EDE7A2}" type="presParOf" srcId="{6204CE96-7867-4D83-B3C8-05DF352E8F7B}" destId="{9A77C682-0962-4AB4-BC8E-99409AF746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1D5C17-A73E-4493-BFBF-7B6BF975A3E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726513D-9FC4-4FFF-B10A-81830D10AFA6}">
      <dgm:prSet phldrT="[Tekst]"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Rektor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Peer Jacob Svenkerud</a:t>
          </a:r>
        </a:p>
      </dgm:t>
    </dgm:pt>
    <dgm:pt modelId="{7CF00713-4425-41E3-BC13-C881E9810808}" type="parTrans" cxnId="{1485DD99-11AD-48C4-9DBF-30C907C57546}">
      <dgm:prSet/>
      <dgm:spPr/>
      <dgm:t>
        <a:bodyPr/>
        <a:lstStyle/>
        <a:p>
          <a:pPr>
            <a:lnSpc>
              <a:spcPts val="700"/>
            </a:lnSpc>
            <a:spcBef>
              <a:spcPts val="300"/>
            </a:spcBef>
            <a:spcAft>
              <a:spcPts val="0"/>
            </a:spcAft>
          </a:pPr>
          <a:endParaRPr lang="nb-NO" sz="500" baseline="-25000"/>
        </a:p>
      </dgm:t>
    </dgm:pt>
    <dgm:pt modelId="{9A2F58EB-615B-4774-80DC-016D9D0F2034}" type="sibTrans" cxnId="{1485DD99-11AD-48C4-9DBF-30C907C57546}">
      <dgm:prSet/>
      <dgm:spPr/>
      <dgm:t>
        <a:bodyPr/>
        <a:lstStyle/>
        <a:p>
          <a:endParaRPr lang="nb-NO" baseline="-25000"/>
        </a:p>
      </dgm:t>
    </dgm:pt>
    <dgm:pt modelId="{69B561C6-88E7-410F-A929-9BD38AE9117F}" type="asst">
      <dgm:prSet phldrT="[Tekst]"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Rektors stab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Hans Petter Nyberg</a:t>
          </a:r>
        </a:p>
      </dgm:t>
    </dgm:pt>
    <dgm:pt modelId="{7758F256-8A5E-413C-B988-F43578B9A99B}" type="parTrans" cxnId="{2B26246E-A1EC-4A25-A55F-69FFEE6BF73B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6E3B803D-5233-40A7-966C-C5ACFDD72326}" type="sibTrans" cxnId="{2B26246E-A1EC-4A25-A55F-69FFEE6BF73B}">
      <dgm:prSet/>
      <dgm:spPr/>
      <dgm:t>
        <a:bodyPr/>
        <a:lstStyle/>
        <a:p>
          <a:endParaRPr lang="nb-NO" baseline="-25000"/>
        </a:p>
      </dgm:t>
    </dgm:pt>
    <dgm:pt modelId="{33ED289D-0DEF-444F-B97E-9A02B680172E}">
      <dgm:prSet phldrT="[Tekst]"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Avdeling for samfunnskontakt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Prorektor Ine </a:t>
          </a:r>
          <a:r>
            <a:rPr lang="nb-NO" sz="1050" baseline="-25000" dirty="0" err="1"/>
            <a:t>Wingernæs</a:t>
          </a:r>
          <a:endParaRPr lang="nb-NO" sz="1050" baseline="-25000" dirty="0"/>
        </a:p>
      </dgm:t>
    </dgm:pt>
    <dgm:pt modelId="{62098B1F-2C35-4B0C-A5DD-104BA60E529B}" type="parTrans" cxnId="{F4AAAE35-FEE1-4902-9FA2-4AE5F9140FAB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8A6E794D-4E61-480B-BC84-C77A2F11EA72}" type="sibTrans" cxnId="{F4AAAE35-FEE1-4902-9FA2-4AE5F9140FAB}">
      <dgm:prSet/>
      <dgm:spPr/>
      <dgm:t>
        <a:bodyPr/>
        <a:lstStyle/>
        <a:p>
          <a:endParaRPr lang="nb-NO" baseline="-25000"/>
        </a:p>
      </dgm:t>
    </dgm:pt>
    <dgm:pt modelId="{A8EC7C30-4C6A-44E9-9B98-6228A115E983}">
      <dgm:prSet phldrT="[Tekst]"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Forskningsavdelingen    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Prorektor Marit Sletmoen</a:t>
          </a:r>
        </a:p>
      </dgm:t>
    </dgm:pt>
    <dgm:pt modelId="{F175665C-88CF-4D09-B5CE-7A6D23AB7111}" type="parTrans" cxnId="{3F83470A-BA98-4450-9DBE-C0997D693E9F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66ACE454-6598-47FF-BF47-4855406BD86A}" type="sibTrans" cxnId="{3F83470A-BA98-4450-9DBE-C0997D693E9F}">
      <dgm:prSet/>
      <dgm:spPr/>
      <dgm:t>
        <a:bodyPr/>
        <a:lstStyle/>
        <a:p>
          <a:endParaRPr lang="nb-NO" baseline="-25000"/>
        </a:p>
      </dgm:t>
    </dgm:pt>
    <dgm:pt modelId="{81DED196-DE41-4E56-82AA-4DDBD0BBF7DC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HR-avdelingen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Lars Petter Mathisrud</a:t>
          </a:r>
        </a:p>
      </dgm:t>
    </dgm:pt>
    <dgm:pt modelId="{04C5DE3B-E20F-42E4-B1BD-0BC27712F788}" type="parTrans" cxnId="{E2F55518-994A-4041-B2CC-CD834DFF1FF5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E48A08F6-9BDE-49D2-9D1B-9337D7CCF403}" type="sibTrans" cxnId="{E2F55518-994A-4041-B2CC-CD834DFF1FF5}">
      <dgm:prSet/>
      <dgm:spPr/>
      <dgm:t>
        <a:bodyPr/>
        <a:lstStyle/>
        <a:p>
          <a:endParaRPr lang="nb-NO" baseline="-25000"/>
        </a:p>
      </dgm:t>
    </dgm:pt>
    <dgm:pt modelId="{63CCCBB0-19FD-4E37-AEB6-505FA9670EF3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Økonomiavdelingen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 Ellen Anne Kjenstadbakk</a:t>
          </a:r>
        </a:p>
      </dgm:t>
    </dgm:pt>
    <dgm:pt modelId="{1952DF8B-4729-44B6-AA50-9A2AFDEA8885}" type="parTrans" cxnId="{29943A0E-AC6B-4932-8161-EBE9EFDB2453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26C2DC30-B12E-4F05-8D01-3FC369C50637}" type="sibTrans" cxnId="{29943A0E-AC6B-4932-8161-EBE9EFDB2453}">
      <dgm:prSet/>
      <dgm:spPr/>
      <dgm:t>
        <a:bodyPr/>
        <a:lstStyle/>
        <a:p>
          <a:endParaRPr lang="nb-NO" baseline="-25000"/>
        </a:p>
      </dgm:t>
    </dgm:pt>
    <dgm:pt modelId="{66C0E211-8A0A-408C-B57D-A2BABB7C6067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Avdeling for digitalisering og infrastruktur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Hans Petter Nyberg (fung.)</a:t>
          </a:r>
        </a:p>
      </dgm:t>
    </dgm:pt>
    <dgm:pt modelId="{7EE9F61B-A150-4D22-9D4B-BF8E9CAF5304}" type="parTrans" cxnId="{7A98D101-12A0-4253-9D15-A66BE0F22882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C1568C43-1851-465B-A9A2-AF2CFE4BB3D8}" type="sibTrans" cxnId="{7A98D101-12A0-4253-9D15-A66BE0F22882}">
      <dgm:prSet/>
      <dgm:spPr/>
      <dgm:t>
        <a:bodyPr/>
        <a:lstStyle/>
        <a:p>
          <a:endParaRPr lang="nb-NO" baseline="-25000"/>
        </a:p>
      </dgm:t>
    </dgm:pt>
    <dgm:pt modelId="{29A7777A-8F4C-43D9-88D5-21E01CC76799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Høgskolebibliotek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Anna Løken</a:t>
          </a:r>
        </a:p>
      </dgm:t>
    </dgm:pt>
    <dgm:pt modelId="{D700E852-2102-4CB2-894A-04E71083C59E}" type="parTrans" cxnId="{E9516FD1-E5E9-471D-8147-BA096EBE8AC8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17661501-5C9B-43C3-8CF9-6D67ADF82F0D}" type="sibTrans" cxnId="{E9516FD1-E5E9-471D-8147-BA096EBE8AC8}">
      <dgm:prSet/>
      <dgm:spPr/>
      <dgm:t>
        <a:bodyPr/>
        <a:lstStyle/>
        <a:p>
          <a:endParaRPr lang="nb-NO" baseline="-25000"/>
        </a:p>
      </dgm:t>
    </dgm:pt>
    <dgm:pt modelId="{9B2465FA-2766-4EB7-9E29-C15DF5E23B73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Seksjon for lønn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Anita Mundheim Alm</a:t>
          </a:r>
        </a:p>
      </dgm:t>
    </dgm:pt>
    <dgm:pt modelId="{EC1B80AB-9773-4D6B-8349-EF0DADBFD4D8}" type="parTrans" cxnId="{FDE559A4-B11B-47B2-97A3-249EBD95531B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3760AFA3-9D0E-42F7-8669-30287FF8B63A}" type="sibTrans" cxnId="{FDE559A4-B11B-47B2-97A3-249EBD95531B}">
      <dgm:prSet/>
      <dgm:spPr/>
      <dgm:t>
        <a:bodyPr/>
        <a:lstStyle/>
        <a:p>
          <a:endParaRPr lang="nb-NO" baseline="-25000"/>
        </a:p>
      </dgm:t>
    </dgm:pt>
    <dgm:pt modelId="{2F8289C2-9724-4C89-8D7D-19E8663A9478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Seksjon for dokumentasjons- og informasjonsforvaltning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Bente Storsveen</a:t>
          </a:r>
        </a:p>
      </dgm:t>
    </dgm:pt>
    <dgm:pt modelId="{AE60478C-FD47-400D-A87E-922BAA0148D3}" type="parTrans" cxnId="{9BEF27F3-3295-4886-A809-53C8C3589681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256A04CC-7C6B-4763-A9A6-70E6285C723E}" type="sibTrans" cxnId="{9BEF27F3-3295-4886-A809-53C8C3589681}">
      <dgm:prSet/>
      <dgm:spPr/>
      <dgm:t>
        <a:bodyPr/>
        <a:lstStyle/>
        <a:p>
          <a:endParaRPr lang="nb-NO" baseline="-25000"/>
        </a:p>
      </dgm:t>
    </dgm:pt>
    <dgm:pt modelId="{83F6B564-AC67-4555-9246-BDDC1BCAD460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Seksjon for regnskap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Liv Grethe Vangen</a:t>
          </a:r>
        </a:p>
      </dgm:t>
    </dgm:pt>
    <dgm:pt modelId="{2EA7A3FD-33FB-4D72-9EE4-D36BBCBD41C1}" type="parTrans" cxnId="{EDBB4BFF-3214-49F6-91AD-FC807E6ABD2B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820C1D90-DE1A-45B9-964B-AAEA8BFFF85F}" type="sibTrans" cxnId="{EDBB4BFF-3214-49F6-91AD-FC807E6ABD2B}">
      <dgm:prSet/>
      <dgm:spPr/>
      <dgm:t>
        <a:bodyPr/>
        <a:lstStyle/>
        <a:p>
          <a:endParaRPr lang="nb-NO" baseline="-25000"/>
        </a:p>
      </dgm:t>
    </dgm:pt>
    <dgm:pt modelId="{81E33AC8-336A-4224-AD67-3C391012582C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Seksjon for økonomistyring</a:t>
          </a:r>
        </a:p>
      </dgm:t>
    </dgm:pt>
    <dgm:pt modelId="{464EEB19-E668-496E-B97B-9921034571DB}" type="parTrans" cxnId="{E2BB1BD2-B189-4428-B14D-DA59A748CDE7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32EDD2C8-C42A-46D2-B2D7-5E65DA29424E}" type="sibTrans" cxnId="{E2BB1BD2-B189-4428-B14D-DA59A748CDE7}">
      <dgm:prSet/>
      <dgm:spPr/>
      <dgm:t>
        <a:bodyPr/>
        <a:lstStyle/>
        <a:p>
          <a:endParaRPr lang="nb-NO" baseline="-25000"/>
        </a:p>
      </dgm:t>
    </dgm:pt>
    <dgm:pt modelId="{B9ED1334-1918-4E11-B593-2A86AFEA5611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Seksjon for opptak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 Elisabeth Nikolaisen</a:t>
          </a:r>
        </a:p>
      </dgm:t>
    </dgm:pt>
    <dgm:pt modelId="{A91569D9-8004-4FA4-BA70-63D0911793BD}" type="parTrans" cxnId="{86203B4F-ABA6-4DB9-96E0-72D9D6AFF85D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0B339C58-65FB-4208-BA35-D9260149F08A}" type="sibTrans" cxnId="{86203B4F-ABA6-4DB9-96E0-72D9D6AFF85D}">
      <dgm:prSet/>
      <dgm:spPr/>
      <dgm:t>
        <a:bodyPr/>
        <a:lstStyle/>
        <a:p>
          <a:endParaRPr lang="nb-NO" baseline="-25000"/>
        </a:p>
      </dgm:t>
    </dgm:pt>
    <dgm:pt modelId="{EFE5906D-6054-40C0-8D89-DF11B0A9FF7B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Studieavdelingen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Halvor Knudsen </a:t>
          </a:r>
        </a:p>
      </dgm:t>
    </dgm:pt>
    <dgm:pt modelId="{1C962A37-00B3-4D4F-91DF-A63A47A1C7FD}" type="sibTrans" cxnId="{E4C0EC76-9150-454A-9471-73F6A5890A1A}">
      <dgm:prSet/>
      <dgm:spPr/>
      <dgm:t>
        <a:bodyPr/>
        <a:lstStyle/>
        <a:p>
          <a:endParaRPr lang="nb-NO" baseline="-25000"/>
        </a:p>
      </dgm:t>
    </dgm:pt>
    <dgm:pt modelId="{71056C18-77EE-45B2-8019-357EE0F15667}" type="parTrans" cxnId="{E4C0EC76-9150-454A-9471-73F6A5890A1A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05AD8A65-E2AD-4F73-89D1-5AEA10EECA18}">
      <dgm:prSet phldrT="[Tekst]"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Utdanningsavdelingen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Prorektor Stine Grønvold</a:t>
          </a:r>
        </a:p>
      </dgm:t>
    </dgm:pt>
    <dgm:pt modelId="{0C13979B-CBA9-456F-A71E-6A51C06859B5}" type="sibTrans" cxnId="{730C5A23-2A98-4916-AF60-D10608E479F6}">
      <dgm:prSet/>
      <dgm:spPr/>
      <dgm:t>
        <a:bodyPr/>
        <a:lstStyle/>
        <a:p>
          <a:endParaRPr lang="nb-NO" baseline="-25000"/>
        </a:p>
      </dgm:t>
    </dgm:pt>
    <dgm:pt modelId="{21B552B3-A5A9-44FB-B8D6-0A49A493BA4A}" type="parTrans" cxnId="{730C5A23-2A98-4916-AF60-D10608E479F6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B09B2FA6-057B-4EAE-AFED-1BD670EDC05E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Seksjon for UH-pedagogikk og kvalitet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Yvonne Fritze</a:t>
          </a:r>
        </a:p>
      </dgm:t>
    </dgm:pt>
    <dgm:pt modelId="{F8D64CEB-AC2F-40B5-A9DD-81267FE6252A}" type="parTrans" cxnId="{D602079B-DC7D-4836-88CC-897280D8FA8B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A563B76F-3D72-45AB-AD1A-11EFCFB5F188}" type="sibTrans" cxnId="{D602079B-DC7D-4836-88CC-897280D8FA8B}">
      <dgm:prSet/>
      <dgm:spPr/>
      <dgm:t>
        <a:bodyPr/>
        <a:lstStyle/>
        <a:p>
          <a:endParaRPr lang="nb-NO" baseline="-25000"/>
        </a:p>
      </dgm:t>
    </dgm:pt>
    <dgm:pt modelId="{CF59DAE2-188A-4DAB-90D4-DF4DF4C6C31C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Bibliotek Elverum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Anette Danielsen</a:t>
          </a:r>
        </a:p>
      </dgm:t>
    </dgm:pt>
    <dgm:pt modelId="{26FB186F-E365-41B6-B1C9-E072DEB09442}" type="parTrans" cxnId="{B334BAAD-EC4D-4AAA-8078-C48BD308C639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8541EDB0-786E-4CF8-A730-D7AE330F332C}" type="sibTrans" cxnId="{B334BAAD-EC4D-4AAA-8078-C48BD308C639}">
      <dgm:prSet/>
      <dgm:spPr/>
      <dgm:t>
        <a:bodyPr/>
        <a:lstStyle/>
        <a:p>
          <a:endParaRPr lang="nb-NO" baseline="-25000"/>
        </a:p>
      </dgm:t>
    </dgm:pt>
    <dgm:pt modelId="{51CE1DBC-8EDF-435D-AD1D-BFCEF1BE1781}">
      <dgm:prSet custT="1"/>
      <dgm:spPr/>
      <dgm:t>
        <a:bodyPr/>
        <a:lstStyle/>
        <a:p>
          <a:pPr lvl="0" algn="ctr" defTabSz="222250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Bibliotek Hamar/</a:t>
          </a:r>
          <a:r>
            <a:rPr lang="nb-NO" sz="1050" baseline="-25000" dirty="0" err="1"/>
            <a:t>Blæstad</a:t>
          </a:r>
          <a:endParaRPr lang="nb-NO" sz="1050" baseline="-25000" dirty="0"/>
        </a:p>
        <a:p>
          <a:pPr lvl="0" algn="ctr" defTabSz="222250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Anne-Cathrine Børke Overskott</a:t>
          </a:r>
        </a:p>
      </dgm:t>
    </dgm:pt>
    <dgm:pt modelId="{97BE6B5B-7ECA-4544-8C36-51E9F625C5C8}" type="parTrans" cxnId="{55118F7C-BE35-47ED-A3D1-47959358D21D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5AADF9BA-146D-42C9-9BB9-EC7528E014AC}" type="sibTrans" cxnId="{55118F7C-BE35-47ED-A3D1-47959358D21D}">
      <dgm:prSet/>
      <dgm:spPr/>
      <dgm:t>
        <a:bodyPr/>
        <a:lstStyle/>
        <a:p>
          <a:endParaRPr lang="nb-NO" baseline="-25000"/>
        </a:p>
      </dgm:t>
    </dgm:pt>
    <dgm:pt modelId="{02F0B1C7-00C1-4A7E-B9FD-05985B4983B6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Bibliotek Lillehammer 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Loreta Burbaite</a:t>
          </a:r>
        </a:p>
      </dgm:t>
    </dgm:pt>
    <dgm:pt modelId="{0EF1E6C3-1604-4A9F-980A-BEF4D326592A}" type="parTrans" cxnId="{9E85F987-DB76-489A-BE03-BD108BE9C5E9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6BE2C7CC-4F7F-4E8E-8FE8-FE8D26BF4B47}" type="sibTrans" cxnId="{9E85F987-DB76-489A-BE03-BD108BE9C5E9}">
      <dgm:prSet/>
      <dgm:spPr/>
      <dgm:t>
        <a:bodyPr/>
        <a:lstStyle/>
        <a:p>
          <a:endParaRPr lang="nb-NO" baseline="-25000"/>
        </a:p>
      </dgm:t>
    </dgm:pt>
    <dgm:pt modelId="{3560CEB2-2F75-4A24-BAD2-E13BCD284F29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Bibliotek Rena/Evenstad </a:t>
          </a:r>
          <a:br>
            <a:rPr lang="nb-NO" sz="1050" baseline="-25000" dirty="0"/>
          </a:br>
          <a:r>
            <a:rPr lang="nb-NO" sz="1050" baseline="-25000" dirty="0"/>
            <a:t>Marieke </a:t>
          </a:r>
          <a:r>
            <a:rPr lang="nb-NO" sz="1050" baseline="-25000" dirty="0" err="1"/>
            <a:t>Gonlag-Schriijvers</a:t>
          </a:r>
          <a:endParaRPr lang="nb-NO" sz="1050" baseline="-25000" dirty="0"/>
        </a:p>
      </dgm:t>
    </dgm:pt>
    <dgm:pt modelId="{EE51F8DE-C08E-4CED-97A2-7986A2E7CBB3}" type="parTrans" cxnId="{8AFAC456-F3CC-4F5C-B69C-BE2018E83DCD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8A7E6C22-181F-47DB-ABFB-FAB670B10E72}" type="sibTrans" cxnId="{8AFAC456-F3CC-4F5C-B69C-BE2018E83DCD}">
      <dgm:prSet/>
      <dgm:spPr/>
      <dgm:t>
        <a:bodyPr/>
        <a:lstStyle/>
        <a:p>
          <a:endParaRPr lang="nb-NO" baseline="-25000"/>
        </a:p>
      </dgm:t>
    </dgm:pt>
    <dgm:pt modelId="{E300511B-EB8C-48B2-85F4-3AB2E4AE856A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Seksjon for studie-administrative fellestjenester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Unni Stokstad</a:t>
          </a:r>
        </a:p>
      </dgm:t>
    </dgm:pt>
    <dgm:pt modelId="{AC754041-8AFA-46C1-8440-40F4A25947F4}" type="parTrans" cxnId="{7CF270AF-4E74-4361-9C47-5E48021AD282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9B519FED-024F-4697-AFE8-EFB29E1520EB}" type="sibTrans" cxnId="{7CF270AF-4E74-4361-9C47-5E48021AD282}">
      <dgm:prSet/>
      <dgm:spPr/>
      <dgm:t>
        <a:bodyPr/>
        <a:lstStyle/>
        <a:p>
          <a:endParaRPr lang="nb-NO" baseline="-25000"/>
        </a:p>
      </dgm:t>
    </dgm:pt>
    <dgm:pt modelId="{03D52549-2740-44B9-AD14-54151D441F2E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Seksjon for studenttjenester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Iben Kardel</a:t>
          </a:r>
        </a:p>
      </dgm:t>
    </dgm:pt>
    <dgm:pt modelId="{DD32AF00-1595-4478-8C7C-CDBEE92586EB}" type="parTrans" cxnId="{442425FC-F0CA-4278-B60A-032275BD6877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 baseline="-25000"/>
        </a:p>
      </dgm:t>
    </dgm:pt>
    <dgm:pt modelId="{50177B53-3772-4487-8D4C-E98078744792}" type="sibTrans" cxnId="{442425FC-F0CA-4278-B60A-032275BD6877}">
      <dgm:prSet/>
      <dgm:spPr/>
      <dgm:t>
        <a:bodyPr/>
        <a:lstStyle/>
        <a:p>
          <a:endParaRPr lang="nb-NO" baseline="-25000"/>
        </a:p>
      </dgm:t>
    </dgm:pt>
    <dgm:pt modelId="{EEE982CB-2C1A-4073-BD09-6590FFEA8C9D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Forskningsavdelingen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Marte Tøndel </a:t>
          </a:r>
        </a:p>
      </dgm:t>
    </dgm:pt>
    <dgm:pt modelId="{988C9643-6D02-4663-96AA-BA7C6D50011A}" type="parTrans" cxnId="{6153EAB4-29C9-4889-98FE-E2F6495EFBBB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/>
        </a:p>
      </dgm:t>
    </dgm:pt>
    <dgm:pt modelId="{EF18B2AC-4CE6-4A30-BE41-FF3925E3441E}" type="sibTrans" cxnId="{6153EAB4-29C9-4889-98FE-E2F6495EFBBB}">
      <dgm:prSet/>
      <dgm:spPr/>
      <dgm:t>
        <a:bodyPr/>
        <a:lstStyle/>
        <a:p>
          <a:endParaRPr lang="nb-NO"/>
        </a:p>
      </dgm:t>
    </dgm:pt>
    <dgm:pt modelId="{D6885940-4D05-4C61-8340-CE8CA3A4B219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Kommunikasjons- avdelingen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baseline="-25000" dirty="0"/>
            <a:t>Tore Høyland</a:t>
          </a:r>
        </a:p>
      </dgm:t>
    </dgm:pt>
    <dgm:pt modelId="{D783CCD1-5E63-4896-B4C5-22B209B9B8DB}" type="parTrans" cxnId="{083E1202-237E-472F-98C2-43E705EE96A4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/>
        </a:p>
      </dgm:t>
    </dgm:pt>
    <dgm:pt modelId="{C5762E5C-04F6-4928-9974-491F22A4F5A6}" type="sibTrans" cxnId="{083E1202-237E-472F-98C2-43E705EE96A4}">
      <dgm:prSet/>
      <dgm:spPr/>
      <dgm:t>
        <a:bodyPr/>
        <a:lstStyle/>
        <a:p>
          <a:endParaRPr lang="nb-NO"/>
        </a:p>
      </dgm:t>
    </dgm:pt>
    <dgm:pt modelId="{1D1F806E-C565-4FED-B2BB-A543459CC2B8}">
      <dgm:prSet custT="1"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Seksjon for innkjøp</a:t>
          </a:r>
        </a:p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5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Liv Grethe Vangen</a:t>
          </a:r>
        </a:p>
      </dgm:t>
    </dgm:pt>
    <dgm:pt modelId="{6C75D249-0A84-4702-A45B-683E5B513C48}" type="parTrans" cxnId="{56A4AA4D-8698-4C1A-82FD-D21195CC6882}">
      <dgm:prSet/>
      <dgm:spPr/>
      <dgm:t>
        <a:bodyPr/>
        <a:lstStyle/>
        <a:p>
          <a:pPr algn="ctr"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endParaRPr lang="nb-NO" sz="1050"/>
        </a:p>
      </dgm:t>
    </dgm:pt>
    <dgm:pt modelId="{79178C7D-FAF0-4119-891F-B809CA487458}" type="sibTrans" cxnId="{56A4AA4D-8698-4C1A-82FD-D21195CC6882}">
      <dgm:prSet/>
      <dgm:spPr/>
      <dgm:t>
        <a:bodyPr/>
        <a:lstStyle/>
        <a:p>
          <a:endParaRPr lang="nb-NO"/>
        </a:p>
      </dgm:t>
    </dgm:pt>
    <dgm:pt modelId="{782B13D9-C499-434A-A863-32F93236B787}" type="asst">
      <dgm:prSet custT="1"/>
      <dgm:spPr/>
      <dgm:t>
        <a:bodyPr/>
        <a:lstStyle/>
        <a:p>
          <a:pPr>
            <a:lnSpc>
              <a:spcPct val="70000"/>
            </a:lnSpc>
            <a:spcAft>
              <a:spcPts val="300"/>
            </a:spcAft>
          </a:pPr>
          <a:r>
            <a:rPr lang="nb-NO" sz="1000" baseline="-25000" dirty="0"/>
            <a:t>IT-avdelingen </a:t>
          </a:r>
        </a:p>
        <a:p>
          <a:pPr>
            <a:lnSpc>
              <a:spcPct val="70000"/>
            </a:lnSpc>
            <a:spcAft>
              <a:spcPts val="300"/>
            </a:spcAft>
          </a:pPr>
          <a:r>
            <a:rPr lang="nb-NO" sz="1000" baseline="-25000" dirty="0"/>
            <a:t>Brigt Birkeland</a:t>
          </a:r>
          <a:endParaRPr lang="nb-NO" sz="1000" dirty="0"/>
        </a:p>
      </dgm:t>
    </dgm:pt>
    <dgm:pt modelId="{AFE6B775-14A4-4128-92ED-B7073480C15A}" type="parTrans" cxnId="{A9E5929D-2E66-4B6E-80D8-46368EAA571F}">
      <dgm:prSet/>
      <dgm:spPr/>
      <dgm:t>
        <a:bodyPr/>
        <a:lstStyle/>
        <a:p>
          <a:endParaRPr lang="nb-NO"/>
        </a:p>
      </dgm:t>
    </dgm:pt>
    <dgm:pt modelId="{0C3A061A-7576-4B78-B65C-E9C40F6FE041}" type="sibTrans" cxnId="{A9E5929D-2E66-4B6E-80D8-46368EAA571F}">
      <dgm:prSet/>
      <dgm:spPr/>
      <dgm:t>
        <a:bodyPr/>
        <a:lstStyle/>
        <a:p>
          <a:endParaRPr lang="nb-NO"/>
        </a:p>
      </dgm:t>
    </dgm:pt>
    <dgm:pt modelId="{90457F5E-E66F-48DC-A1E4-7401B4D7CCBE}">
      <dgm:prSet custT="1"/>
      <dgm:spPr/>
      <dgm:t>
        <a:bodyPr/>
        <a:lstStyle/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kern="1200" baseline="-25000" dirty="0"/>
            <a:t>Seksjon for brukerservice</a:t>
          </a:r>
        </a:p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kern="1200" baseline="-25000" dirty="0"/>
            <a:t>Morten Skei </a:t>
          </a:r>
          <a:r>
            <a:rPr lang="nb-NO" sz="10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Bekken</a:t>
          </a:r>
        </a:p>
      </dgm:t>
    </dgm:pt>
    <dgm:pt modelId="{5C69EE99-ACD0-461E-9A83-9ECD0F8ECB19}" type="parTrans" cxnId="{AC018901-0610-4108-8FB8-A72C3C407885}">
      <dgm:prSet/>
      <dgm:spPr/>
      <dgm:t>
        <a:bodyPr/>
        <a:lstStyle/>
        <a:p>
          <a:endParaRPr lang="nb-NO"/>
        </a:p>
      </dgm:t>
    </dgm:pt>
    <dgm:pt modelId="{74421235-6533-45A9-913A-7630318A83B2}" type="sibTrans" cxnId="{AC018901-0610-4108-8FB8-A72C3C407885}">
      <dgm:prSet/>
      <dgm:spPr/>
      <dgm:t>
        <a:bodyPr/>
        <a:lstStyle/>
        <a:p>
          <a:endParaRPr lang="nb-NO"/>
        </a:p>
      </dgm:t>
    </dgm:pt>
    <dgm:pt modelId="{1742FFD1-E4EF-4BAB-BF42-3458C07B2CA8}">
      <dgm:prSet custT="1"/>
      <dgm:spPr/>
      <dgm:t>
        <a:bodyPr/>
        <a:lstStyle/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Seksjon for server og applikasjoner</a:t>
          </a:r>
        </a:p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André Vangen</a:t>
          </a:r>
          <a:endParaRPr lang="nb-NO" sz="1000" dirty="0"/>
        </a:p>
      </dgm:t>
    </dgm:pt>
    <dgm:pt modelId="{6DCB22D6-0FAC-4B44-83CA-A5FD8176BE76}" type="parTrans" cxnId="{93DC59E8-CF3A-44FF-8E1B-5A928F3D51BF}">
      <dgm:prSet/>
      <dgm:spPr/>
      <dgm:t>
        <a:bodyPr/>
        <a:lstStyle/>
        <a:p>
          <a:endParaRPr lang="nb-NO"/>
        </a:p>
      </dgm:t>
    </dgm:pt>
    <dgm:pt modelId="{9DEB67C8-CEF3-4E8C-87B6-357BDDA3F25A}" type="sibTrans" cxnId="{93DC59E8-CF3A-44FF-8E1B-5A928F3D51BF}">
      <dgm:prSet/>
      <dgm:spPr/>
      <dgm:t>
        <a:bodyPr/>
        <a:lstStyle/>
        <a:p>
          <a:endParaRPr lang="nb-NO"/>
        </a:p>
      </dgm:t>
    </dgm:pt>
    <dgm:pt modelId="{7164B19C-7EC7-4A54-B486-AE73779CFC29}">
      <dgm:prSet custT="1"/>
      <dgm:spPr/>
      <dgm:t>
        <a:bodyPr/>
        <a:lstStyle/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Seksjon for nettverk og sikkerhet</a:t>
          </a:r>
        </a:p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Margrethe Rundtom </a:t>
          </a:r>
          <a:endParaRPr lang="nb-NO" sz="1000" dirty="0"/>
        </a:p>
      </dgm:t>
    </dgm:pt>
    <dgm:pt modelId="{098399F4-E0EE-4A46-88C8-C6698291B2DF}" type="parTrans" cxnId="{A75EAF2C-AA93-463F-B514-C6CC181A1E38}">
      <dgm:prSet/>
      <dgm:spPr/>
      <dgm:t>
        <a:bodyPr/>
        <a:lstStyle/>
        <a:p>
          <a:endParaRPr lang="nb-NO"/>
        </a:p>
      </dgm:t>
    </dgm:pt>
    <dgm:pt modelId="{C2D18126-3542-45DC-AC6F-5C00A1748460}" type="sibTrans" cxnId="{A75EAF2C-AA93-463F-B514-C6CC181A1E38}">
      <dgm:prSet/>
      <dgm:spPr/>
      <dgm:t>
        <a:bodyPr/>
        <a:lstStyle/>
        <a:p>
          <a:endParaRPr lang="nb-NO"/>
        </a:p>
      </dgm:t>
    </dgm:pt>
    <dgm:pt modelId="{49F13CFF-0C23-4086-86DE-09D3F04A3D68}">
      <dgm:prSet custT="1"/>
      <dgm:spPr/>
      <dgm:t>
        <a:bodyPr/>
        <a:lstStyle/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Seksjon for AV-infrastruktur</a:t>
          </a:r>
        </a:p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Trond Are Bakaas</a:t>
          </a:r>
          <a:endParaRPr lang="nb-NO" sz="1000" dirty="0"/>
        </a:p>
      </dgm:t>
    </dgm:pt>
    <dgm:pt modelId="{D1666303-2B01-44A5-B8FE-D60B14099F60}" type="parTrans" cxnId="{BB7A3BDE-9E73-4E15-B9FB-FD4860DAFB68}">
      <dgm:prSet/>
      <dgm:spPr/>
      <dgm:t>
        <a:bodyPr/>
        <a:lstStyle/>
        <a:p>
          <a:endParaRPr lang="nb-NO"/>
        </a:p>
      </dgm:t>
    </dgm:pt>
    <dgm:pt modelId="{16D2DC39-669E-4C54-AB98-2D51863F140C}" type="sibTrans" cxnId="{BB7A3BDE-9E73-4E15-B9FB-FD4860DAFB68}">
      <dgm:prSet/>
      <dgm:spPr/>
      <dgm:t>
        <a:bodyPr/>
        <a:lstStyle/>
        <a:p>
          <a:endParaRPr lang="nb-NO"/>
        </a:p>
      </dgm:t>
    </dgm:pt>
    <dgm:pt modelId="{59CF6464-0AE1-4051-BD2B-C574470D230B}">
      <dgm:prSet custT="1"/>
      <dgm:spPr/>
      <dgm:t>
        <a:bodyPr/>
        <a:lstStyle/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Seksjon for lærings- og forskningsteknologi</a:t>
          </a:r>
        </a:p>
        <a:p>
          <a:pPr>
            <a:lnSpc>
              <a:spcPct val="70000"/>
            </a:lnSpc>
            <a:spcBef>
              <a:spcPts val="300"/>
            </a:spcBef>
            <a:spcAft>
              <a:spcPts val="0"/>
            </a:spcAft>
          </a:pPr>
          <a:r>
            <a:rPr lang="nb-NO" sz="1000" baseline="-25000" dirty="0"/>
            <a:t>Tore Rydgren </a:t>
          </a:r>
          <a:endParaRPr lang="nb-NO" sz="1000" dirty="0"/>
        </a:p>
      </dgm:t>
    </dgm:pt>
    <dgm:pt modelId="{5C752082-412D-4619-A6B6-CDF8E553A106}" type="parTrans" cxnId="{700EF065-E536-4C4A-9423-C28BE104A446}">
      <dgm:prSet/>
      <dgm:spPr/>
      <dgm:t>
        <a:bodyPr/>
        <a:lstStyle/>
        <a:p>
          <a:endParaRPr lang="nb-NO"/>
        </a:p>
      </dgm:t>
    </dgm:pt>
    <dgm:pt modelId="{02CBDB4D-6535-443E-BD2A-1BB3DA05C724}" type="sibTrans" cxnId="{700EF065-E536-4C4A-9423-C28BE104A446}">
      <dgm:prSet/>
      <dgm:spPr/>
      <dgm:t>
        <a:bodyPr/>
        <a:lstStyle/>
        <a:p>
          <a:endParaRPr lang="nb-NO"/>
        </a:p>
      </dgm:t>
    </dgm:pt>
    <dgm:pt modelId="{6A151B68-7C39-4D59-B444-D6A6572E4976}" type="asst">
      <dgm:prSet/>
      <dgm:spPr/>
      <dgm:t>
        <a:bodyPr/>
        <a:lstStyle/>
        <a:p>
          <a:r>
            <a:rPr lang="nb-NO" dirty="0"/>
            <a:t>Eiendomsavdelingen</a:t>
          </a:r>
        </a:p>
        <a:p>
          <a:r>
            <a:rPr lang="nb-NO" dirty="0"/>
            <a:t>Jan Aasen</a:t>
          </a:r>
        </a:p>
      </dgm:t>
    </dgm:pt>
    <dgm:pt modelId="{72649AFD-958E-4CA4-B934-0C5C4E1A6B4D}" type="parTrans" cxnId="{07DBE09C-BE7F-44B5-9EB1-8F2D109065D9}">
      <dgm:prSet/>
      <dgm:spPr/>
      <dgm:t>
        <a:bodyPr/>
        <a:lstStyle/>
        <a:p>
          <a:endParaRPr lang="nb-NO"/>
        </a:p>
      </dgm:t>
    </dgm:pt>
    <dgm:pt modelId="{0B8E781B-172A-451E-BA92-76CEA29E73B4}" type="sibTrans" cxnId="{07DBE09C-BE7F-44B5-9EB1-8F2D109065D9}">
      <dgm:prSet/>
      <dgm:spPr/>
      <dgm:t>
        <a:bodyPr/>
        <a:lstStyle/>
        <a:p>
          <a:endParaRPr lang="nb-NO"/>
        </a:p>
      </dgm:t>
    </dgm:pt>
    <dgm:pt modelId="{19D5F208-FF43-4419-A60E-BCAE870B9D13}">
      <dgm:prSet custT="1"/>
      <dgm:spPr/>
      <dgm:t>
        <a:bodyPr/>
        <a:lstStyle/>
        <a:p>
          <a:pPr>
            <a:lnSpc>
              <a:spcPct val="70000"/>
            </a:lnSpc>
          </a:pPr>
          <a:r>
            <a:rPr lang="nb-NO" sz="700" kern="1200" dirty="0"/>
            <a:t>Bygg- og </a:t>
          </a:r>
          <a:r>
            <a:rPr lang="nb-NO" sz="10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renholdstjenester</a:t>
          </a:r>
        </a:p>
        <a:p>
          <a:pPr>
            <a:lnSpc>
              <a:spcPct val="70000"/>
            </a:lnSpc>
          </a:pPr>
          <a:r>
            <a:rPr lang="nb-NO" sz="700" kern="1200" dirty="0"/>
            <a:t>Liv Overhalden</a:t>
          </a:r>
        </a:p>
      </dgm:t>
    </dgm:pt>
    <dgm:pt modelId="{7DBA9260-9E0B-4E7F-8951-95C8391C2CF5}" type="parTrans" cxnId="{091E8080-6EFE-478D-859A-74BEAF31043A}">
      <dgm:prSet/>
      <dgm:spPr/>
      <dgm:t>
        <a:bodyPr/>
        <a:lstStyle/>
        <a:p>
          <a:endParaRPr lang="nb-NO"/>
        </a:p>
      </dgm:t>
    </dgm:pt>
    <dgm:pt modelId="{3E6CE824-6518-43B1-B8A3-4A3C8A226531}" type="sibTrans" cxnId="{091E8080-6EFE-478D-859A-74BEAF31043A}">
      <dgm:prSet/>
      <dgm:spPr/>
      <dgm:t>
        <a:bodyPr/>
        <a:lstStyle/>
        <a:p>
          <a:endParaRPr lang="nb-NO"/>
        </a:p>
      </dgm:t>
    </dgm:pt>
    <dgm:pt modelId="{89B8CFB9-44DB-4345-ADE8-DD8342174DE7}">
      <dgm:prSet custT="1"/>
      <dgm:spPr/>
      <dgm:t>
        <a:bodyPr/>
        <a:lstStyle/>
        <a:p>
          <a:pPr>
            <a:lnSpc>
              <a:spcPct val="70000"/>
            </a:lnSpc>
          </a:pPr>
          <a:r>
            <a:rPr lang="nb-NO" sz="700" kern="1200" dirty="0"/>
            <a:t>Bygg- og </a:t>
          </a:r>
          <a:r>
            <a:rPr lang="nb-NO" sz="10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driftstjenester</a:t>
          </a:r>
        </a:p>
        <a:p>
          <a:pPr>
            <a:lnSpc>
              <a:spcPct val="70000"/>
            </a:lnSpc>
          </a:pPr>
          <a:r>
            <a:rPr lang="nb-NO" sz="700" kern="1200" dirty="0"/>
            <a:t>Bjørn Holm</a:t>
          </a:r>
        </a:p>
      </dgm:t>
    </dgm:pt>
    <dgm:pt modelId="{5CFC1196-C376-451A-8F76-28FA11B19ABF}" type="parTrans" cxnId="{AC324BC2-13BC-49EE-B5B7-51DF8B0B0470}">
      <dgm:prSet/>
      <dgm:spPr/>
      <dgm:t>
        <a:bodyPr/>
        <a:lstStyle/>
        <a:p>
          <a:endParaRPr lang="nb-NO"/>
        </a:p>
      </dgm:t>
    </dgm:pt>
    <dgm:pt modelId="{C6C8D1EC-E6A6-4FAF-A2A3-2A18695D47FE}" type="sibTrans" cxnId="{AC324BC2-13BC-49EE-B5B7-51DF8B0B0470}">
      <dgm:prSet/>
      <dgm:spPr/>
      <dgm:t>
        <a:bodyPr/>
        <a:lstStyle/>
        <a:p>
          <a:endParaRPr lang="nb-NO"/>
        </a:p>
      </dgm:t>
    </dgm:pt>
    <dgm:pt modelId="{A67761E9-6E28-4F83-87E0-78B2BEF14B00}">
      <dgm:prSet/>
      <dgm:spPr/>
      <dgm:t>
        <a:bodyPr/>
        <a:lstStyle/>
        <a:p>
          <a:r>
            <a:rPr lang="nb-NO" dirty="0"/>
            <a:t>Seksjon for service/internservice</a:t>
          </a:r>
        </a:p>
      </dgm:t>
    </dgm:pt>
    <dgm:pt modelId="{7F0E479A-8E84-4B43-AFAA-2F225028B122}" type="parTrans" cxnId="{20715C9A-7264-4780-90D1-C4454958CC67}">
      <dgm:prSet/>
      <dgm:spPr/>
      <dgm:t>
        <a:bodyPr/>
        <a:lstStyle/>
        <a:p>
          <a:endParaRPr lang="nb-NO"/>
        </a:p>
      </dgm:t>
    </dgm:pt>
    <dgm:pt modelId="{2FE32E86-9446-4CF5-8D2A-462050BB122A}" type="sibTrans" cxnId="{20715C9A-7264-4780-90D1-C4454958CC67}">
      <dgm:prSet/>
      <dgm:spPr/>
      <dgm:t>
        <a:bodyPr/>
        <a:lstStyle/>
        <a:p>
          <a:endParaRPr lang="nb-NO"/>
        </a:p>
      </dgm:t>
    </dgm:pt>
    <dgm:pt modelId="{47B28A6D-565F-42FF-A61F-CD7E3382AC64}" type="pres">
      <dgm:prSet presAssocID="{4A1D5C17-A73E-4493-BFBF-7B6BF975A3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C5E74C-1CB5-40BB-81E9-6A90209A8427}" type="pres">
      <dgm:prSet presAssocID="{A726513D-9FC4-4FFF-B10A-81830D10AFA6}" presName="hierRoot1" presStyleCnt="0">
        <dgm:presLayoutVars>
          <dgm:hierBranch val="init"/>
        </dgm:presLayoutVars>
      </dgm:prSet>
      <dgm:spPr/>
    </dgm:pt>
    <dgm:pt modelId="{8B7F5112-7E37-484B-B43A-92F0F96B9DCE}" type="pres">
      <dgm:prSet presAssocID="{A726513D-9FC4-4FFF-B10A-81830D10AFA6}" presName="rootComposite1" presStyleCnt="0"/>
      <dgm:spPr/>
    </dgm:pt>
    <dgm:pt modelId="{465C1401-E868-4833-A733-613A3C563C88}" type="pres">
      <dgm:prSet presAssocID="{A726513D-9FC4-4FFF-B10A-81830D10AFA6}" presName="rootText1" presStyleLbl="node0" presStyleIdx="0" presStyleCnt="1" custScaleX="95218" custScaleY="91663">
        <dgm:presLayoutVars>
          <dgm:chPref val="3"/>
        </dgm:presLayoutVars>
      </dgm:prSet>
      <dgm:spPr/>
    </dgm:pt>
    <dgm:pt modelId="{0532FC2B-73A7-4CA8-ACC7-82A3E3D95855}" type="pres">
      <dgm:prSet presAssocID="{A726513D-9FC4-4FFF-B10A-81830D10AFA6}" presName="rootConnector1" presStyleLbl="node1" presStyleIdx="0" presStyleCnt="0"/>
      <dgm:spPr/>
    </dgm:pt>
    <dgm:pt modelId="{38769B97-CC9E-4FB1-90A4-76BE46B4532E}" type="pres">
      <dgm:prSet presAssocID="{A726513D-9FC4-4FFF-B10A-81830D10AFA6}" presName="hierChild2" presStyleCnt="0"/>
      <dgm:spPr/>
    </dgm:pt>
    <dgm:pt modelId="{BD25891A-5017-4CAA-A529-236937E6CCD5}" type="pres">
      <dgm:prSet presAssocID="{62098B1F-2C35-4B0C-A5DD-104BA60E529B}" presName="Name37" presStyleLbl="parChTrans1D2" presStyleIdx="0" presStyleCnt="7"/>
      <dgm:spPr/>
    </dgm:pt>
    <dgm:pt modelId="{0A569263-7031-416C-AA78-22E7049303F9}" type="pres">
      <dgm:prSet presAssocID="{33ED289D-0DEF-444F-B97E-9A02B680172E}" presName="hierRoot2" presStyleCnt="0">
        <dgm:presLayoutVars>
          <dgm:hierBranch val="r"/>
        </dgm:presLayoutVars>
      </dgm:prSet>
      <dgm:spPr/>
    </dgm:pt>
    <dgm:pt modelId="{F0930650-DF96-4A2D-A825-070C8A21F1FA}" type="pres">
      <dgm:prSet presAssocID="{33ED289D-0DEF-444F-B97E-9A02B680172E}" presName="rootComposite" presStyleCnt="0"/>
      <dgm:spPr/>
    </dgm:pt>
    <dgm:pt modelId="{5ADCB153-1D9F-4B0D-AD5C-5CE3B1F7F4D9}" type="pres">
      <dgm:prSet presAssocID="{33ED289D-0DEF-444F-B97E-9A02B680172E}" presName="rootText" presStyleLbl="node2" presStyleIdx="0" presStyleCnt="6" custScaleX="116911" custScaleY="112195">
        <dgm:presLayoutVars>
          <dgm:chPref val="3"/>
        </dgm:presLayoutVars>
      </dgm:prSet>
      <dgm:spPr/>
    </dgm:pt>
    <dgm:pt modelId="{37C11A28-925A-44CD-9139-EBA07C8A105E}" type="pres">
      <dgm:prSet presAssocID="{33ED289D-0DEF-444F-B97E-9A02B680172E}" presName="rootConnector" presStyleLbl="node2" presStyleIdx="0" presStyleCnt="6"/>
      <dgm:spPr/>
    </dgm:pt>
    <dgm:pt modelId="{3BFE97C4-8357-4BB6-8134-7998B13FFD45}" type="pres">
      <dgm:prSet presAssocID="{33ED289D-0DEF-444F-B97E-9A02B680172E}" presName="hierChild4" presStyleCnt="0"/>
      <dgm:spPr/>
    </dgm:pt>
    <dgm:pt modelId="{E90039BB-AD91-4ADA-A911-4EF78C43BB64}" type="pres">
      <dgm:prSet presAssocID="{D783CCD1-5E63-4896-B4C5-22B209B9B8DB}" presName="Name50" presStyleLbl="parChTrans1D3" presStyleIdx="0" presStyleCnt="13"/>
      <dgm:spPr/>
    </dgm:pt>
    <dgm:pt modelId="{0888844B-405E-466B-9436-EB1CEB1C5664}" type="pres">
      <dgm:prSet presAssocID="{D6885940-4D05-4C61-8340-CE8CA3A4B219}" presName="hierRoot2" presStyleCnt="0">
        <dgm:presLayoutVars>
          <dgm:hierBranch val="init"/>
        </dgm:presLayoutVars>
      </dgm:prSet>
      <dgm:spPr/>
    </dgm:pt>
    <dgm:pt modelId="{B9F99FF8-DBA4-49AA-AF02-B646AF8D8C11}" type="pres">
      <dgm:prSet presAssocID="{D6885940-4D05-4C61-8340-CE8CA3A4B219}" presName="rootComposite" presStyleCnt="0"/>
      <dgm:spPr/>
    </dgm:pt>
    <dgm:pt modelId="{114BC102-8522-44D5-A3D8-9ECE7A8B087C}" type="pres">
      <dgm:prSet presAssocID="{D6885940-4D05-4C61-8340-CE8CA3A4B219}" presName="rootText" presStyleLbl="node3" presStyleIdx="0" presStyleCnt="11" custScaleX="94536" custScaleY="110292">
        <dgm:presLayoutVars>
          <dgm:chPref val="3"/>
        </dgm:presLayoutVars>
      </dgm:prSet>
      <dgm:spPr/>
    </dgm:pt>
    <dgm:pt modelId="{9C99B483-C090-4743-9322-31A95D19724F}" type="pres">
      <dgm:prSet presAssocID="{D6885940-4D05-4C61-8340-CE8CA3A4B219}" presName="rootConnector" presStyleLbl="node3" presStyleIdx="0" presStyleCnt="11"/>
      <dgm:spPr/>
    </dgm:pt>
    <dgm:pt modelId="{CB9DA5D3-2214-46E8-B0F9-57E567C3FC3C}" type="pres">
      <dgm:prSet presAssocID="{D6885940-4D05-4C61-8340-CE8CA3A4B219}" presName="hierChild4" presStyleCnt="0"/>
      <dgm:spPr/>
    </dgm:pt>
    <dgm:pt modelId="{CB53364B-2241-4FA6-B8D0-554BB17D11F0}" type="pres">
      <dgm:prSet presAssocID="{D6885940-4D05-4C61-8340-CE8CA3A4B219}" presName="hierChild5" presStyleCnt="0"/>
      <dgm:spPr/>
    </dgm:pt>
    <dgm:pt modelId="{793A26C3-8B88-4B9D-887F-A20683708BE1}" type="pres">
      <dgm:prSet presAssocID="{33ED289D-0DEF-444F-B97E-9A02B680172E}" presName="hierChild5" presStyleCnt="0"/>
      <dgm:spPr/>
    </dgm:pt>
    <dgm:pt modelId="{0D307004-C397-44BE-BA7A-3281DD0BF046}" type="pres">
      <dgm:prSet presAssocID="{21B552B3-A5A9-44FB-B8D6-0A49A493BA4A}" presName="Name37" presStyleLbl="parChTrans1D2" presStyleIdx="1" presStyleCnt="7"/>
      <dgm:spPr/>
    </dgm:pt>
    <dgm:pt modelId="{7E82540C-67A7-44B1-B970-D8A381DE71EB}" type="pres">
      <dgm:prSet presAssocID="{05AD8A65-E2AD-4F73-89D1-5AEA10EECA18}" presName="hierRoot2" presStyleCnt="0">
        <dgm:presLayoutVars>
          <dgm:hierBranch val="r"/>
        </dgm:presLayoutVars>
      </dgm:prSet>
      <dgm:spPr/>
    </dgm:pt>
    <dgm:pt modelId="{0A1EAE42-721F-4C48-83AB-94460991CD9A}" type="pres">
      <dgm:prSet presAssocID="{05AD8A65-E2AD-4F73-89D1-5AEA10EECA18}" presName="rootComposite" presStyleCnt="0"/>
      <dgm:spPr/>
    </dgm:pt>
    <dgm:pt modelId="{7D964219-23BE-46F7-A601-9D8678C7EEFA}" type="pres">
      <dgm:prSet presAssocID="{05AD8A65-E2AD-4F73-89D1-5AEA10EECA18}" presName="rootText" presStyleLbl="node2" presStyleIdx="1" presStyleCnt="6" custScaleX="116911" custScaleY="112195">
        <dgm:presLayoutVars>
          <dgm:chPref val="3"/>
        </dgm:presLayoutVars>
      </dgm:prSet>
      <dgm:spPr/>
    </dgm:pt>
    <dgm:pt modelId="{38D824A3-F624-44D8-AB4F-6DA80796E1E4}" type="pres">
      <dgm:prSet presAssocID="{05AD8A65-E2AD-4F73-89D1-5AEA10EECA18}" presName="rootConnector" presStyleLbl="node2" presStyleIdx="1" presStyleCnt="6"/>
      <dgm:spPr/>
    </dgm:pt>
    <dgm:pt modelId="{11F05C90-C6CD-48AA-BD0B-E182EAC8AD15}" type="pres">
      <dgm:prSet presAssocID="{05AD8A65-E2AD-4F73-89D1-5AEA10EECA18}" presName="hierChild4" presStyleCnt="0"/>
      <dgm:spPr/>
    </dgm:pt>
    <dgm:pt modelId="{FA5B091B-AD50-4E41-8329-E800E4BA3247}" type="pres">
      <dgm:prSet presAssocID="{71056C18-77EE-45B2-8019-357EE0F15667}" presName="Name50" presStyleLbl="parChTrans1D3" presStyleIdx="1" presStyleCnt="13"/>
      <dgm:spPr/>
    </dgm:pt>
    <dgm:pt modelId="{3F6CDD33-3411-4C12-8A87-51BD919C1FDB}" type="pres">
      <dgm:prSet presAssocID="{EFE5906D-6054-40C0-8D89-DF11B0A9FF7B}" presName="hierRoot2" presStyleCnt="0">
        <dgm:presLayoutVars>
          <dgm:hierBranch val="init"/>
        </dgm:presLayoutVars>
      </dgm:prSet>
      <dgm:spPr/>
    </dgm:pt>
    <dgm:pt modelId="{9543476B-BBD2-4EAA-AB09-97F206DC3285}" type="pres">
      <dgm:prSet presAssocID="{EFE5906D-6054-40C0-8D89-DF11B0A9FF7B}" presName="rootComposite" presStyleCnt="0"/>
      <dgm:spPr/>
    </dgm:pt>
    <dgm:pt modelId="{8C5337C9-F889-4CFC-9B8C-BFD0E8B9D33D}" type="pres">
      <dgm:prSet presAssocID="{EFE5906D-6054-40C0-8D89-DF11B0A9FF7B}" presName="rootText" presStyleLbl="node3" presStyleIdx="1" presStyleCnt="11" custScaleX="90597" custScaleY="98833">
        <dgm:presLayoutVars>
          <dgm:chPref val="3"/>
        </dgm:presLayoutVars>
      </dgm:prSet>
      <dgm:spPr/>
    </dgm:pt>
    <dgm:pt modelId="{EA4051EF-6086-4287-BA2F-DF9076FAEE9C}" type="pres">
      <dgm:prSet presAssocID="{EFE5906D-6054-40C0-8D89-DF11B0A9FF7B}" presName="rootConnector" presStyleLbl="node3" presStyleIdx="1" presStyleCnt="11"/>
      <dgm:spPr/>
    </dgm:pt>
    <dgm:pt modelId="{CFC840A8-3252-4A09-A76C-3AB0DB88268E}" type="pres">
      <dgm:prSet presAssocID="{EFE5906D-6054-40C0-8D89-DF11B0A9FF7B}" presName="hierChild4" presStyleCnt="0"/>
      <dgm:spPr/>
    </dgm:pt>
    <dgm:pt modelId="{37EDA4F0-354B-413C-8C42-A6B1803B8449}" type="pres">
      <dgm:prSet presAssocID="{A91569D9-8004-4FA4-BA70-63D0911793BD}" presName="Name37" presStyleLbl="parChTrans1D4" presStyleIdx="0" presStyleCnt="14"/>
      <dgm:spPr/>
    </dgm:pt>
    <dgm:pt modelId="{7453DABE-A58B-4A76-B0BE-54DC7ABBD5FB}" type="pres">
      <dgm:prSet presAssocID="{B9ED1334-1918-4E11-B593-2A86AFEA5611}" presName="hierRoot2" presStyleCnt="0">
        <dgm:presLayoutVars>
          <dgm:hierBranch val="init"/>
        </dgm:presLayoutVars>
      </dgm:prSet>
      <dgm:spPr/>
    </dgm:pt>
    <dgm:pt modelId="{A71DDE1D-B335-4755-8830-CEF963EF366E}" type="pres">
      <dgm:prSet presAssocID="{B9ED1334-1918-4E11-B593-2A86AFEA5611}" presName="rootComposite" presStyleCnt="0"/>
      <dgm:spPr/>
    </dgm:pt>
    <dgm:pt modelId="{B9BAD51A-8775-450F-B686-AAE22F0078E6}" type="pres">
      <dgm:prSet presAssocID="{B9ED1334-1918-4E11-B593-2A86AFEA5611}" presName="rootText" presStyleLbl="node4" presStyleIdx="0" presStyleCnt="14" custScaleX="90597" custScaleY="98833">
        <dgm:presLayoutVars>
          <dgm:chPref val="3"/>
        </dgm:presLayoutVars>
      </dgm:prSet>
      <dgm:spPr/>
    </dgm:pt>
    <dgm:pt modelId="{8D3C0E80-ADC6-46D3-85F7-0B2BECC07EB4}" type="pres">
      <dgm:prSet presAssocID="{B9ED1334-1918-4E11-B593-2A86AFEA5611}" presName="rootConnector" presStyleLbl="node4" presStyleIdx="0" presStyleCnt="14"/>
      <dgm:spPr/>
    </dgm:pt>
    <dgm:pt modelId="{981945E2-D3F1-4A35-AABA-635218351AFF}" type="pres">
      <dgm:prSet presAssocID="{B9ED1334-1918-4E11-B593-2A86AFEA5611}" presName="hierChild4" presStyleCnt="0"/>
      <dgm:spPr/>
    </dgm:pt>
    <dgm:pt modelId="{144EF930-F146-4E7C-A586-BA0A7D8A6602}" type="pres">
      <dgm:prSet presAssocID="{B9ED1334-1918-4E11-B593-2A86AFEA5611}" presName="hierChild5" presStyleCnt="0"/>
      <dgm:spPr/>
    </dgm:pt>
    <dgm:pt modelId="{6F126A10-4426-4D9B-AD4F-3183FEA2696C}" type="pres">
      <dgm:prSet presAssocID="{AC754041-8AFA-46C1-8440-40F4A25947F4}" presName="Name37" presStyleLbl="parChTrans1D4" presStyleIdx="1" presStyleCnt="14"/>
      <dgm:spPr/>
    </dgm:pt>
    <dgm:pt modelId="{3B866AC6-DF88-423A-97E6-0B14E6B8042A}" type="pres">
      <dgm:prSet presAssocID="{E300511B-EB8C-48B2-85F4-3AB2E4AE856A}" presName="hierRoot2" presStyleCnt="0">
        <dgm:presLayoutVars>
          <dgm:hierBranch val="init"/>
        </dgm:presLayoutVars>
      </dgm:prSet>
      <dgm:spPr/>
    </dgm:pt>
    <dgm:pt modelId="{4F920DEA-0569-47BD-B1FC-469ED356F05F}" type="pres">
      <dgm:prSet presAssocID="{E300511B-EB8C-48B2-85F4-3AB2E4AE856A}" presName="rootComposite" presStyleCnt="0"/>
      <dgm:spPr/>
    </dgm:pt>
    <dgm:pt modelId="{7C5AE284-15AD-496D-9010-197C6AFF3999}" type="pres">
      <dgm:prSet presAssocID="{E300511B-EB8C-48B2-85F4-3AB2E4AE856A}" presName="rootText" presStyleLbl="node4" presStyleIdx="1" presStyleCnt="14" custScaleX="94536" custScaleY="110292">
        <dgm:presLayoutVars>
          <dgm:chPref val="3"/>
        </dgm:presLayoutVars>
      </dgm:prSet>
      <dgm:spPr/>
    </dgm:pt>
    <dgm:pt modelId="{BADDBA7C-073E-4DE6-9EC4-A01F61949E63}" type="pres">
      <dgm:prSet presAssocID="{E300511B-EB8C-48B2-85F4-3AB2E4AE856A}" presName="rootConnector" presStyleLbl="node4" presStyleIdx="1" presStyleCnt="14"/>
      <dgm:spPr/>
    </dgm:pt>
    <dgm:pt modelId="{E84AA79D-96CD-4880-B334-49F34FBA68E5}" type="pres">
      <dgm:prSet presAssocID="{E300511B-EB8C-48B2-85F4-3AB2E4AE856A}" presName="hierChild4" presStyleCnt="0"/>
      <dgm:spPr/>
    </dgm:pt>
    <dgm:pt modelId="{7972B2C6-845E-4517-9610-4F224ED6A368}" type="pres">
      <dgm:prSet presAssocID="{E300511B-EB8C-48B2-85F4-3AB2E4AE856A}" presName="hierChild5" presStyleCnt="0"/>
      <dgm:spPr/>
    </dgm:pt>
    <dgm:pt modelId="{DA70CDCA-93D8-4BC6-AA21-1824990FF352}" type="pres">
      <dgm:prSet presAssocID="{EFE5906D-6054-40C0-8D89-DF11B0A9FF7B}" presName="hierChild5" presStyleCnt="0"/>
      <dgm:spPr/>
    </dgm:pt>
    <dgm:pt modelId="{7FB30782-457A-437B-99FA-00CFE83B4D56}" type="pres">
      <dgm:prSet presAssocID="{DD32AF00-1595-4478-8C7C-CDBEE92586EB}" presName="Name50" presStyleLbl="parChTrans1D3" presStyleIdx="2" presStyleCnt="13"/>
      <dgm:spPr/>
    </dgm:pt>
    <dgm:pt modelId="{44DFB091-D89D-4B52-92E8-AC1C269403EF}" type="pres">
      <dgm:prSet presAssocID="{03D52549-2740-44B9-AD14-54151D441F2E}" presName="hierRoot2" presStyleCnt="0">
        <dgm:presLayoutVars>
          <dgm:hierBranch val="r"/>
        </dgm:presLayoutVars>
      </dgm:prSet>
      <dgm:spPr/>
    </dgm:pt>
    <dgm:pt modelId="{A044D530-007C-4547-A612-0764E901518D}" type="pres">
      <dgm:prSet presAssocID="{03D52549-2740-44B9-AD14-54151D441F2E}" presName="rootComposite" presStyleCnt="0"/>
      <dgm:spPr/>
    </dgm:pt>
    <dgm:pt modelId="{69F1EDD5-EC3D-40B3-A35B-FC9E2C82D787}" type="pres">
      <dgm:prSet presAssocID="{03D52549-2740-44B9-AD14-54151D441F2E}" presName="rootText" presStyleLbl="node3" presStyleIdx="2" presStyleCnt="11" custScaleX="90597" custScaleY="98833">
        <dgm:presLayoutVars>
          <dgm:chPref val="3"/>
        </dgm:presLayoutVars>
      </dgm:prSet>
      <dgm:spPr/>
    </dgm:pt>
    <dgm:pt modelId="{DA6C3FC5-84A7-44A5-8B2A-5BB6073FBA11}" type="pres">
      <dgm:prSet presAssocID="{03D52549-2740-44B9-AD14-54151D441F2E}" presName="rootConnector" presStyleLbl="node3" presStyleIdx="2" presStyleCnt="11"/>
      <dgm:spPr/>
    </dgm:pt>
    <dgm:pt modelId="{66553C96-A2EB-4E67-A646-7130BEC901D9}" type="pres">
      <dgm:prSet presAssocID="{03D52549-2740-44B9-AD14-54151D441F2E}" presName="hierChild4" presStyleCnt="0"/>
      <dgm:spPr/>
    </dgm:pt>
    <dgm:pt modelId="{2635EF10-F681-4943-883C-83BCA3D5573E}" type="pres">
      <dgm:prSet presAssocID="{03D52549-2740-44B9-AD14-54151D441F2E}" presName="hierChild5" presStyleCnt="0"/>
      <dgm:spPr/>
    </dgm:pt>
    <dgm:pt modelId="{07ABAE7C-1DE3-4ADB-BFFC-E76E3D9A4161}" type="pres">
      <dgm:prSet presAssocID="{F8D64CEB-AC2F-40B5-A9DD-81267FE6252A}" presName="Name50" presStyleLbl="parChTrans1D3" presStyleIdx="3" presStyleCnt="13"/>
      <dgm:spPr/>
    </dgm:pt>
    <dgm:pt modelId="{00AC45CE-BAAD-4463-B0E0-7D291AD14F70}" type="pres">
      <dgm:prSet presAssocID="{B09B2FA6-057B-4EAE-AFED-1BD670EDC05E}" presName="hierRoot2" presStyleCnt="0">
        <dgm:presLayoutVars>
          <dgm:hierBranch val="r"/>
        </dgm:presLayoutVars>
      </dgm:prSet>
      <dgm:spPr/>
    </dgm:pt>
    <dgm:pt modelId="{90E40FBB-FD0C-4EFF-97EF-A53DBFB132EB}" type="pres">
      <dgm:prSet presAssocID="{B09B2FA6-057B-4EAE-AFED-1BD670EDC05E}" presName="rootComposite" presStyleCnt="0"/>
      <dgm:spPr/>
    </dgm:pt>
    <dgm:pt modelId="{E7C8A0E6-5536-4C24-BBE1-545844A122CE}" type="pres">
      <dgm:prSet presAssocID="{B09B2FA6-057B-4EAE-AFED-1BD670EDC05E}" presName="rootText" presStyleLbl="node3" presStyleIdx="3" presStyleCnt="11" custScaleX="90597" custScaleY="115305">
        <dgm:presLayoutVars>
          <dgm:chPref val="3"/>
        </dgm:presLayoutVars>
      </dgm:prSet>
      <dgm:spPr/>
    </dgm:pt>
    <dgm:pt modelId="{ED43FFC5-942C-41F2-AD6A-500C9F59E94B}" type="pres">
      <dgm:prSet presAssocID="{B09B2FA6-057B-4EAE-AFED-1BD670EDC05E}" presName="rootConnector" presStyleLbl="node3" presStyleIdx="3" presStyleCnt="11"/>
      <dgm:spPr/>
    </dgm:pt>
    <dgm:pt modelId="{304EA00A-4F58-4EA5-8C74-D960D1408F09}" type="pres">
      <dgm:prSet presAssocID="{B09B2FA6-057B-4EAE-AFED-1BD670EDC05E}" presName="hierChild4" presStyleCnt="0"/>
      <dgm:spPr/>
    </dgm:pt>
    <dgm:pt modelId="{E1D11CEE-7144-4E6D-AF30-3A506E8F3771}" type="pres">
      <dgm:prSet presAssocID="{B09B2FA6-057B-4EAE-AFED-1BD670EDC05E}" presName="hierChild5" presStyleCnt="0"/>
      <dgm:spPr/>
    </dgm:pt>
    <dgm:pt modelId="{4D5713C8-6E52-49A2-9ED9-387C869B9452}" type="pres">
      <dgm:prSet presAssocID="{05AD8A65-E2AD-4F73-89D1-5AEA10EECA18}" presName="hierChild5" presStyleCnt="0"/>
      <dgm:spPr/>
    </dgm:pt>
    <dgm:pt modelId="{2A14F235-738F-4908-9920-1EEF61D52AAB}" type="pres">
      <dgm:prSet presAssocID="{F175665C-88CF-4D09-B5CE-7A6D23AB7111}" presName="Name37" presStyleLbl="parChTrans1D2" presStyleIdx="2" presStyleCnt="7"/>
      <dgm:spPr/>
    </dgm:pt>
    <dgm:pt modelId="{B5085009-392A-4179-A842-85AB5904E27A}" type="pres">
      <dgm:prSet presAssocID="{A8EC7C30-4C6A-44E9-9B98-6228A115E983}" presName="hierRoot2" presStyleCnt="0">
        <dgm:presLayoutVars>
          <dgm:hierBranch val="r"/>
        </dgm:presLayoutVars>
      </dgm:prSet>
      <dgm:spPr/>
    </dgm:pt>
    <dgm:pt modelId="{883C1F16-2DD5-4BCA-B202-F99DDB5EC507}" type="pres">
      <dgm:prSet presAssocID="{A8EC7C30-4C6A-44E9-9B98-6228A115E983}" presName="rootComposite" presStyleCnt="0"/>
      <dgm:spPr/>
    </dgm:pt>
    <dgm:pt modelId="{15E5B5FA-CB10-41BD-9A4D-D527812F38E9}" type="pres">
      <dgm:prSet presAssocID="{A8EC7C30-4C6A-44E9-9B98-6228A115E983}" presName="rootText" presStyleLbl="node2" presStyleIdx="2" presStyleCnt="6" custScaleX="118170" custScaleY="112195">
        <dgm:presLayoutVars>
          <dgm:chPref val="3"/>
        </dgm:presLayoutVars>
      </dgm:prSet>
      <dgm:spPr/>
    </dgm:pt>
    <dgm:pt modelId="{BEE35728-8C93-4722-8DCD-6878CD0F311D}" type="pres">
      <dgm:prSet presAssocID="{A8EC7C30-4C6A-44E9-9B98-6228A115E983}" presName="rootConnector" presStyleLbl="node2" presStyleIdx="2" presStyleCnt="6"/>
      <dgm:spPr/>
    </dgm:pt>
    <dgm:pt modelId="{126BD6A2-E5CD-4784-8D42-7D8BD1BD36D6}" type="pres">
      <dgm:prSet presAssocID="{A8EC7C30-4C6A-44E9-9B98-6228A115E983}" presName="hierChild4" presStyleCnt="0"/>
      <dgm:spPr/>
    </dgm:pt>
    <dgm:pt modelId="{FD008B25-45B4-4CEE-B658-7BDBC8C8046A}" type="pres">
      <dgm:prSet presAssocID="{988C9643-6D02-4663-96AA-BA7C6D50011A}" presName="Name50" presStyleLbl="parChTrans1D3" presStyleIdx="4" presStyleCnt="13"/>
      <dgm:spPr/>
    </dgm:pt>
    <dgm:pt modelId="{B94940BE-995D-4B56-856A-772C983DB7F6}" type="pres">
      <dgm:prSet presAssocID="{EEE982CB-2C1A-4073-BD09-6590FFEA8C9D}" presName="hierRoot2" presStyleCnt="0">
        <dgm:presLayoutVars>
          <dgm:hierBranch val="init"/>
        </dgm:presLayoutVars>
      </dgm:prSet>
      <dgm:spPr/>
    </dgm:pt>
    <dgm:pt modelId="{FE938AD8-40F0-409C-A47F-61FB2175194F}" type="pres">
      <dgm:prSet presAssocID="{EEE982CB-2C1A-4073-BD09-6590FFEA8C9D}" presName="rootComposite" presStyleCnt="0"/>
      <dgm:spPr/>
    </dgm:pt>
    <dgm:pt modelId="{A7573EAA-EC1B-46DE-AC22-93F329F607DD}" type="pres">
      <dgm:prSet presAssocID="{EEE982CB-2C1A-4073-BD09-6590FFEA8C9D}" presName="rootText" presStyleLbl="node3" presStyleIdx="4" presStyleCnt="11" custScaleX="95829" custScaleY="98833">
        <dgm:presLayoutVars>
          <dgm:chPref val="3"/>
        </dgm:presLayoutVars>
      </dgm:prSet>
      <dgm:spPr/>
    </dgm:pt>
    <dgm:pt modelId="{745C2BB9-5581-4FE0-B5C3-5B2AE4FF7577}" type="pres">
      <dgm:prSet presAssocID="{EEE982CB-2C1A-4073-BD09-6590FFEA8C9D}" presName="rootConnector" presStyleLbl="node3" presStyleIdx="4" presStyleCnt="11"/>
      <dgm:spPr/>
    </dgm:pt>
    <dgm:pt modelId="{2D30F610-CAEC-4585-8D89-28FA2EF65AE9}" type="pres">
      <dgm:prSet presAssocID="{EEE982CB-2C1A-4073-BD09-6590FFEA8C9D}" presName="hierChild4" presStyleCnt="0"/>
      <dgm:spPr/>
    </dgm:pt>
    <dgm:pt modelId="{CCCA42D4-E07B-49EB-92CD-FA815460EFF5}" type="pres">
      <dgm:prSet presAssocID="{EEE982CB-2C1A-4073-BD09-6590FFEA8C9D}" presName="hierChild5" presStyleCnt="0"/>
      <dgm:spPr/>
    </dgm:pt>
    <dgm:pt modelId="{C22CB32B-D159-4A6A-A0AA-8BE39C11B6E6}" type="pres">
      <dgm:prSet presAssocID="{D700E852-2102-4CB2-894A-04E71083C59E}" presName="Name50" presStyleLbl="parChTrans1D3" presStyleIdx="5" presStyleCnt="13"/>
      <dgm:spPr/>
    </dgm:pt>
    <dgm:pt modelId="{3D8B8164-2EC9-423D-83C3-521C3B5BED82}" type="pres">
      <dgm:prSet presAssocID="{29A7777A-8F4C-43D9-88D5-21E01CC76799}" presName="hierRoot2" presStyleCnt="0">
        <dgm:presLayoutVars>
          <dgm:hierBranch val="r"/>
        </dgm:presLayoutVars>
      </dgm:prSet>
      <dgm:spPr/>
    </dgm:pt>
    <dgm:pt modelId="{00A1CBDD-8DD2-4910-928B-383F7EB52B7A}" type="pres">
      <dgm:prSet presAssocID="{29A7777A-8F4C-43D9-88D5-21E01CC76799}" presName="rootComposite" presStyleCnt="0"/>
      <dgm:spPr/>
    </dgm:pt>
    <dgm:pt modelId="{4815A495-A79B-48A5-8E49-B7F17428A539}" type="pres">
      <dgm:prSet presAssocID="{29A7777A-8F4C-43D9-88D5-21E01CC76799}" presName="rootText" presStyleLbl="node3" presStyleIdx="5" presStyleCnt="11" custScaleX="90597" custScaleY="98833">
        <dgm:presLayoutVars>
          <dgm:chPref val="3"/>
        </dgm:presLayoutVars>
      </dgm:prSet>
      <dgm:spPr/>
    </dgm:pt>
    <dgm:pt modelId="{70C57E0A-0FFC-419F-B26D-DF0C39A5CBD7}" type="pres">
      <dgm:prSet presAssocID="{29A7777A-8F4C-43D9-88D5-21E01CC76799}" presName="rootConnector" presStyleLbl="node3" presStyleIdx="5" presStyleCnt="11"/>
      <dgm:spPr/>
    </dgm:pt>
    <dgm:pt modelId="{3CF7CCFF-5DF2-4D3E-92CF-3B48520238AE}" type="pres">
      <dgm:prSet presAssocID="{29A7777A-8F4C-43D9-88D5-21E01CC76799}" presName="hierChild4" presStyleCnt="0"/>
      <dgm:spPr/>
    </dgm:pt>
    <dgm:pt modelId="{D0FA68A2-8964-44B1-8078-BD4665792DAD}" type="pres">
      <dgm:prSet presAssocID="{26FB186F-E365-41B6-B1C9-E072DEB09442}" presName="Name50" presStyleLbl="parChTrans1D4" presStyleIdx="2" presStyleCnt="14"/>
      <dgm:spPr/>
    </dgm:pt>
    <dgm:pt modelId="{FAAB51FD-4D53-4377-B3E3-9DEE9E7BC6DA}" type="pres">
      <dgm:prSet presAssocID="{CF59DAE2-188A-4DAB-90D4-DF4DF4C6C31C}" presName="hierRoot2" presStyleCnt="0">
        <dgm:presLayoutVars>
          <dgm:hierBranch val="init"/>
        </dgm:presLayoutVars>
      </dgm:prSet>
      <dgm:spPr/>
    </dgm:pt>
    <dgm:pt modelId="{9DF69C02-66BC-4D2A-8085-357BC0C6DA08}" type="pres">
      <dgm:prSet presAssocID="{CF59DAE2-188A-4DAB-90D4-DF4DF4C6C31C}" presName="rootComposite" presStyleCnt="0"/>
      <dgm:spPr/>
    </dgm:pt>
    <dgm:pt modelId="{9C721643-FB4D-4E3D-BEAB-EC4E39ABD98D}" type="pres">
      <dgm:prSet presAssocID="{CF59DAE2-188A-4DAB-90D4-DF4DF4C6C31C}" presName="rootText" presStyleLbl="node4" presStyleIdx="2" presStyleCnt="14" custScaleX="90597" custScaleY="98833">
        <dgm:presLayoutVars>
          <dgm:chPref val="3"/>
        </dgm:presLayoutVars>
      </dgm:prSet>
      <dgm:spPr/>
    </dgm:pt>
    <dgm:pt modelId="{30F09D14-8B66-4940-8F2A-31749EEEFBCE}" type="pres">
      <dgm:prSet presAssocID="{CF59DAE2-188A-4DAB-90D4-DF4DF4C6C31C}" presName="rootConnector" presStyleLbl="node4" presStyleIdx="2" presStyleCnt="14"/>
      <dgm:spPr/>
    </dgm:pt>
    <dgm:pt modelId="{BFFC962A-B09A-439F-83BC-234E2BE5FE13}" type="pres">
      <dgm:prSet presAssocID="{CF59DAE2-188A-4DAB-90D4-DF4DF4C6C31C}" presName="hierChild4" presStyleCnt="0"/>
      <dgm:spPr/>
    </dgm:pt>
    <dgm:pt modelId="{50462491-7EAF-4D25-ACBA-2C9D81260C31}" type="pres">
      <dgm:prSet presAssocID="{CF59DAE2-188A-4DAB-90D4-DF4DF4C6C31C}" presName="hierChild5" presStyleCnt="0"/>
      <dgm:spPr/>
    </dgm:pt>
    <dgm:pt modelId="{D94FB49F-07E3-45AD-A565-6252A0DAA04C}" type="pres">
      <dgm:prSet presAssocID="{97BE6B5B-7ECA-4544-8C36-51E9F625C5C8}" presName="Name50" presStyleLbl="parChTrans1D4" presStyleIdx="3" presStyleCnt="14"/>
      <dgm:spPr/>
    </dgm:pt>
    <dgm:pt modelId="{9909AF94-5D4F-4846-8257-EE867A924B5D}" type="pres">
      <dgm:prSet presAssocID="{51CE1DBC-8EDF-435D-AD1D-BFCEF1BE1781}" presName="hierRoot2" presStyleCnt="0">
        <dgm:presLayoutVars>
          <dgm:hierBranch val="init"/>
        </dgm:presLayoutVars>
      </dgm:prSet>
      <dgm:spPr/>
    </dgm:pt>
    <dgm:pt modelId="{1139FDF1-3473-4038-850B-8961AC1DFA28}" type="pres">
      <dgm:prSet presAssocID="{51CE1DBC-8EDF-435D-AD1D-BFCEF1BE1781}" presName="rootComposite" presStyleCnt="0"/>
      <dgm:spPr/>
    </dgm:pt>
    <dgm:pt modelId="{F0111C1B-FDE6-4669-8AC5-30746640289A}" type="pres">
      <dgm:prSet presAssocID="{51CE1DBC-8EDF-435D-AD1D-BFCEF1BE1781}" presName="rootText" presStyleLbl="node4" presStyleIdx="3" presStyleCnt="14" custScaleX="90597" custScaleY="107069">
        <dgm:presLayoutVars>
          <dgm:chPref val="3"/>
        </dgm:presLayoutVars>
      </dgm:prSet>
      <dgm:spPr/>
    </dgm:pt>
    <dgm:pt modelId="{BA307243-14F0-43B7-9187-F4189F8EB343}" type="pres">
      <dgm:prSet presAssocID="{51CE1DBC-8EDF-435D-AD1D-BFCEF1BE1781}" presName="rootConnector" presStyleLbl="node4" presStyleIdx="3" presStyleCnt="14"/>
      <dgm:spPr/>
    </dgm:pt>
    <dgm:pt modelId="{3FC67F18-0FA7-4485-B2FA-2F79B2CB6EFA}" type="pres">
      <dgm:prSet presAssocID="{51CE1DBC-8EDF-435D-AD1D-BFCEF1BE1781}" presName="hierChild4" presStyleCnt="0"/>
      <dgm:spPr/>
    </dgm:pt>
    <dgm:pt modelId="{4BBD9411-05E8-4A74-A6C5-06C75FBA741D}" type="pres">
      <dgm:prSet presAssocID="{51CE1DBC-8EDF-435D-AD1D-BFCEF1BE1781}" presName="hierChild5" presStyleCnt="0"/>
      <dgm:spPr/>
    </dgm:pt>
    <dgm:pt modelId="{DC8C8AE1-FEAE-4A43-ABB0-F5D861B2C310}" type="pres">
      <dgm:prSet presAssocID="{0EF1E6C3-1604-4A9F-980A-BEF4D326592A}" presName="Name50" presStyleLbl="parChTrans1D4" presStyleIdx="4" presStyleCnt="14"/>
      <dgm:spPr/>
    </dgm:pt>
    <dgm:pt modelId="{C2F979F7-4229-47A1-8535-0BE8934B67F3}" type="pres">
      <dgm:prSet presAssocID="{02F0B1C7-00C1-4A7E-B9FD-05985B4983B6}" presName="hierRoot2" presStyleCnt="0">
        <dgm:presLayoutVars>
          <dgm:hierBranch val="init"/>
        </dgm:presLayoutVars>
      </dgm:prSet>
      <dgm:spPr/>
    </dgm:pt>
    <dgm:pt modelId="{8978B1DD-5859-4FB3-AD80-9D9D5E6EB519}" type="pres">
      <dgm:prSet presAssocID="{02F0B1C7-00C1-4A7E-B9FD-05985B4983B6}" presName="rootComposite" presStyleCnt="0"/>
      <dgm:spPr/>
    </dgm:pt>
    <dgm:pt modelId="{67E346CF-A477-4A6C-8736-8E469D381FB4}" type="pres">
      <dgm:prSet presAssocID="{02F0B1C7-00C1-4A7E-B9FD-05985B4983B6}" presName="rootText" presStyleLbl="node4" presStyleIdx="4" presStyleCnt="14" custScaleX="90597" custScaleY="98833">
        <dgm:presLayoutVars>
          <dgm:chPref val="3"/>
        </dgm:presLayoutVars>
      </dgm:prSet>
      <dgm:spPr/>
    </dgm:pt>
    <dgm:pt modelId="{CDF7EE21-F7F6-44FE-BD61-E124F5BAD73A}" type="pres">
      <dgm:prSet presAssocID="{02F0B1C7-00C1-4A7E-B9FD-05985B4983B6}" presName="rootConnector" presStyleLbl="node4" presStyleIdx="4" presStyleCnt="14"/>
      <dgm:spPr/>
    </dgm:pt>
    <dgm:pt modelId="{BA4B1611-E9B4-4CF1-ACFF-8AEEC3741605}" type="pres">
      <dgm:prSet presAssocID="{02F0B1C7-00C1-4A7E-B9FD-05985B4983B6}" presName="hierChild4" presStyleCnt="0"/>
      <dgm:spPr/>
    </dgm:pt>
    <dgm:pt modelId="{8369EE19-138D-4274-A815-541433F1F8B5}" type="pres">
      <dgm:prSet presAssocID="{02F0B1C7-00C1-4A7E-B9FD-05985B4983B6}" presName="hierChild5" presStyleCnt="0"/>
      <dgm:spPr/>
    </dgm:pt>
    <dgm:pt modelId="{93722323-F5E7-4971-891D-72409B49D0D5}" type="pres">
      <dgm:prSet presAssocID="{EE51F8DE-C08E-4CED-97A2-7986A2E7CBB3}" presName="Name50" presStyleLbl="parChTrans1D4" presStyleIdx="5" presStyleCnt="14"/>
      <dgm:spPr/>
    </dgm:pt>
    <dgm:pt modelId="{636BBFAA-2DA1-4070-BD81-F3541E51209C}" type="pres">
      <dgm:prSet presAssocID="{3560CEB2-2F75-4A24-BAD2-E13BCD284F29}" presName="hierRoot2" presStyleCnt="0">
        <dgm:presLayoutVars>
          <dgm:hierBranch val="init"/>
        </dgm:presLayoutVars>
      </dgm:prSet>
      <dgm:spPr/>
    </dgm:pt>
    <dgm:pt modelId="{A50C3B43-6630-450F-B3A5-95EA417A3E23}" type="pres">
      <dgm:prSet presAssocID="{3560CEB2-2F75-4A24-BAD2-E13BCD284F29}" presName="rootComposite" presStyleCnt="0"/>
      <dgm:spPr/>
    </dgm:pt>
    <dgm:pt modelId="{8B862397-55A2-4EFA-B9B9-9FFA922576D6}" type="pres">
      <dgm:prSet presAssocID="{3560CEB2-2F75-4A24-BAD2-E13BCD284F29}" presName="rootText" presStyleLbl="node4" presStyleIdx="5" presStyleCnt="14" custScaleX="90597" custScaleY="124995">
        <dgm:presLayoutVars>
          <dgm:chPref val="3"/>
        </dgm:presLayoutVars>
      </dgm:prSet>
      <dgm:spPr/>
    </dgm:pt>
    <dgm:pt modelId="{CB445B21-8AE8-4BEE-A8F5-B670BF7DFD22}" type="pres">
      <dgm:prSet presAssocID="{3560CEB2-2F75-4A24-BAD2-E13BCD284F29}" presName="rootConnector" presStyleLbl="node4" presStyleIdx="5" presStyleCnt="14"/>
      <dgm:spPr/>
    </dgm:pt>
    <dgm:pt modelId="{9D4F5A59-5B59-494B-8158-5E6001EF05F8}" type="pres">
      <dgm:prSet presAssocID="{3560CEB2-2F75-4A24-BAD2-E13BCD284F29}" presName="hierChild4" presStyleCnt="0"/>
      <dgm:spPr/>
    </dgm:pt>
    <dgm:pt modelId="{F2F35076-A3A7-4DAA-AEB2-C8D4A25DA7BE}" type="pres">
      <dgm:prSet presAssocID="{3560CEB2-2F75-4A24-BAD2-E13BCD284F29}" presName="hierChild5" presStyleCnt="0"/>
      <dgm:spPr/>
    </dgm:pt>
    <dgm:pt modelId="{ACB2A3B7-733A-4BBB-8C15-9D49D06615E2}" type="pres">
      <dgm:prSet presAssocID="{29A7777A-8F4C-43D9-88D5-21E01CC76799}" presName="hierChild5" presStyleCnt="0"/>
      <dgm:spPr/>
    </dgm:pt>
    <dgm:pt modelId="{FB55925E-34A2-4D7E-8767-DF271FCAA660}" type="pres">
      <dgm:prSet presAssocID="{A8EC7C30-4C6A-44E9-9B98-6228A115E983}" presName="hierChild5" presStyleCnt="0"/>
      <dgm:spPr/>
    </dgm:pt>
    <dgm:pt modelId="{061D52B9-242A-4A23-875A-F9410AA8F582}" type="pres">
      <dgm:prSet presAssocID="{04C5DE3B-E20F-42E4-B1BD-0BC27712F788}" presName="Name37" presStyleLbl="parChTrans1D2" presStyleIdx="3" presStyleCnt="7"/>
      <dgm:spPr/>
    </dgm:pt>
    <dgm:pt modelId="{CFB2B2AD-AD3A-453A-AD9C-F1AA8749C920}" type="pres">
      <dgm:prSet presAssocID="{81DED196-DE41-4E56-82AA-4DDBD0BBF7DC}" presName="hierRoot2" presStyleCnt="0">
        <dgm:presLayoutVars>
          <dgm:hierBranch val="init"/>
        </dgm:presLayoutVars>
      </dgm:prSet>
      <dgm:spPr/>
    </dgm:pt>
    <dgm:pt modelId="{D9313B11-6709-4950-8E4D-6B5757C8DAAE}" type="pres">
      <dgm:prSet presAssocID="{81DED196-DE41-4E56-82AA-4DDBD0BBF7DC}" presName="rootComposite" presStyleCnt="0"/>
      <dgm:spPr/>
    </dgm:pt>
    <dgm:pt modelId="{9BB75FC4-40C0-456B-A45F-313FD2CB3849}" type="pres">
      <dgm:prSet presAssocID="{81DED196-DE41-4E56-82AA-4DDBD0BBF7DC}" presName="rootText" presStyleLbl="node2" presStyleIdx="3" presStyleCnt="6" custScaleX="116911" custScaleY="112195">
        <dgm:presLayoutVars>
          <dgm:chPref val="3"/>
        </dgm:presLayoutVars>
      </dgm:prSet>
      <dgm:spPr/>
    </dgm:pt>
    <dgm:pt modelId="{9DC183DC-0004-4CC2-A518-3F36C9F56531}" type="pres">
      <dgm:prSet presAssocID="{81DED196-DE41-4E56-82AA-4DDBD0BBF7DC}" presName="rootConnector" presStyleLbl="node2" presStyleIdx="3" presStyleCnt="6"/>
      <dgm:spPr/>
    </dgm:pt>
    <dgm:pt modelId="{1E4E0A41-80D6-48F1-9AB1-15A71D03F4DD}" type="pres">
      <dgm:prSet presAssocID="{81DED196-DE41-4E56-82AA-4DDBD0BBF7DC}" presName="hierChild4" presStyleCnt="0"/>
      <dgm:spPr/>
    </dgm:pt>
    <dgm:pt modelId="{934C950D-5E2A-4FEF-9C24-67E7BC2396E9}" type="pres">
      <dgm:prSet presAssocID="{EC1B80AB-9773-4D6B-8349-EF0DADBFD4D8}" presName="Name37" presStyleLbl="parChTrans1D3" presStyleIdx="6" presStyleCnt="13"/>
      <dgm:spPr/>
    </dgm:pt>
    <dgm:pt modelId="{75BCFA0B-6E9A-44EC-B48F-A764CBD29F0A}" type="pres">
      <dgm:prSet presAssocID="{9B2465FA-2766-4EB7-9E29-C15DF5E23B73}" presName="hierRoot2" presStyleCnt="0">
        <dgm:presLayoutVars>
          <dgm:hierBranch val="init"/>
        </dgm:presLayoutVars>
      </dgm:prSet>
      <dgm:spPr/>
    </dgm:pt>
    <dgm:pt modelId="{64865698-384A-43CA-84D0-4AA471D611EB}" type="pres">
      <dgm:prSet presAssocID="{9B2465FA-2766-4EB7-9E29-C15DF5E23B73}" presName="rootComposite" presStyleCnt="0"/>
      <dgm:spPr/>
    </dgm:pt>
    <dgm:pt modelId="{91A329B9-5A79-4EAF-ACCE-D758251E5682}" type="pres">
      <dgm:prSet presAssocID="{9B2465FA-2766-4EB7-9E29-C15DF5E23B73}" presName="rootText" presStyleLbl="node3" presStyleIdx="6" presStyleCnt="11" custScaleX="90597" custScaleY="98833">
        <dgm:presLayoutVars>
          <dgm:chPref val="3"/>
        </dgm:presLayoutVars>
      </dgm:prSet>
      <dgm:spPr/>
    </dgm:pt>
    <dgm:pt modelId="{AD2432DF-9D63-4FE3-9F71-EA9BA50365FE}" type="pres">
      <dgm:prSet presAssocID="{9B2465FA-2766-4EB7-9E29-C15DF5E23B73}" presName="rootConnector" presStyleLbl="node3" presStyleIdx="6" presStyleCnt="11"/>
      <dgm:spPr/>
    </dgm:pt>
    <dgm:pt modelId="{382550DF-73B0-4ABE-BF55-A671B385E405}" type="pres">
      <dgm:prSet presAssocID="{9B2465FA-2766-4EB7-9E29-C15DF5E23B73}" presName="hierChild4" presStyleCnt="0"/>
      <dgm:spPr/>
    </dgm:pt>
    <dgm:pt modelId="{5C717E09-D45E-4AC5-8169-85D0B02ACC3A}" type="pres">
      <dgm:prSet presAssocID="{9B2465FA-2766-4EB7-9E29-C15DF5E23B73}" presName="hierChild5" presStyleCnt="0"/>
      <dgm:spPr/>
    </dgm:pt>
    <dgm:pt modelId="{0EAFC2AB-5E0B-40A4-8E2F-D1C2DBB7F8A0}" type="pres">
      <dgm:prSet presAssocID="{81DED196-DE41-4E56-82AA-4DDBD0BBF7DC}" presName="hierChild5" presStyleCnt="0"/>
      <dgm:spPr/>
    </dgm:pt>
    <dgm:pt modelId="{5148401B-458D-4937-84B3-86CFB24446E5}" type="pres">
      <dgm:prSet presAssocID="{1952DF8B-4729-44B6-AA50-9A2AFDEA8885}" presName="Name37" presStyleLbl="parChTrans1D2" presStyleIdx="4" presStyleCnt="7"/>
      <dgm:spPr/>
    </dgm:pt>
    <dgm:pt modelId="{8D01EF0F-5338-4DA1-AF74-A0C861EB7C49}" type="pres">
      <dgm:prSet presAssocID="{63CCCBB0-19FD-4E37-AEB6-505FA9670EF3}" presName="hierRoot2" presStyleCnt="0">
        <dgm:presLayoutVars>
          <dgm:hierBranch val="init"/>
        </dgm:presLayoutVars>
      </dgm:prSet>
      <dgm:spPr/>
    </dgm:pt>
    <dgm:pt modelId="{CDCE89CA-0230-4DCC-93E3-22A032C6CBBD}" type="pres">
      <dgm:prSet presAssocID="{63CCCBB0-19FD-4E37-AEB6-505FA9670EF3}" presName="rootComposite" presStyleCnt="0"/>
      <dgm:spPr/>
    </dgm:pt>
    <dgm:pt modelId="{E36A34BE-2AF3-4A5D-867B-06CDBDE9B87B}" type="pres">
      <dgm:prSet presAssocID="{63CCCBB0-19FD-4E37-AEB6-505FA9670EF3}" presName="rootText" presStyleLbl="node2" presStyleIdx="4" presStyleCnt="6" custScaleX="116911" custScaleY="112606">
        <dgm:presLayoutVars>
          <dgm:chPref val="3"/>
        </dgm:presLayoutVars>
      </dgm:prSet>
      <dgm:spPr/>
    </dgm:pt>
    <dgm:pt modelId="{1C0984BA-6CA1-4464-8488-2C5F5B36D7DF}" type="pres">
      <dgm:prSet presAssocID="{63CCCBB0-19FD-4E37-AEB6-505FA9670EF3}" presName="rootConnector" presStyleLbl="node2" presStyleIdx="4" presStyleCnt="6"/>
      <dgm:spPr/>
    </dgm:pt>
    <dgm:pt modelId="{A0907AC7-7737-4627-9722-626802DB3A44}" type="pres">
      <dgm:prSet presAssocID="{63CCCBB0-19FD-4E37-AEB6-505FA9670EF3}" presName="hierChild4" presStyleCnt="0"/>
      <dgm:spPr/>
    </dgm:pt>
    <dgm:pt modelId="{B495069C-4FF7-4C5E-B585-C7DBF8382F22}" type="pres">
      <dgm:prSet presAssocID="{2EA7A3FD-33FB-4D72-9EE4-D36BBCBD41C1}" presName="Name37" presStyleLbl="parChTrans1D3" presStyleIdx="7" presStyleCnt="13"/>
      <dgm:spPr/>
    </dgm:pt>
    <dgm:pt modelId="{0F1F5B8C-4901-43D5-9E27-C59DFD79B675}" type="pres">
      <dgm:prSet presAssocID="{83F6B564-AC67-4555-9246-BDDC1BCAD460}" presName="hierRoot2" presStyleCnt="0">
        <dgm:presLayoutVars>
          <dgm:hierBranch val="init"/>
        </dgm:presLayoutVars>
      </dgm:prSet>
      <dgm:spPr/>
    </dgm:pt>
    <dgm:pt modelId="{65BDFA6D-BF2C-4793-A98B-EA04624A81D0}" type="pres">
      <dgm:prSet presAssocID="{83F6B564-AC67-4555-9246-BDDC1BCAD460}" presName="rootComposite" presStyleCnt="0"/>
      <dgm:spPr/>
    </dgm:pt>
    <dgm:pt modelId="{2D31A8B9-8C7D-444D-9F64-B27335548BD1}" type="pres">
      <dgm:prSet presAssocID="{83F6B564-AC67-4555-9246-BDDC1BCAD460}" presName="rootText" presStyleLbl="node3" presStyleIdx="7" presStyleCnt="11" custScaleX="90597" custScaleY="98833">
        <dgm:presLayoutVars>
          <dgm:chPref val="3"/>
        </dgm:presLayoutVars>
      </dgm:prSet>
      <dgm:spPr/>
    </dgm:pt>
    <dgm:pt modelId="{A6AAF297-9099-4532-A81A-F81AF78D3106}" type="pres">
      <dgm:prSet presAssocID="{83F6B564-AC67-4555-9246-BDDC1BCAD460}" presName="rootConnector" presStyleLbl="node3" presStyleIdx="7" presStyleCnt="11"/>
      <dgm:spPr/>
    </dgm:pt>
    <dgm:pt modelId="{DCD91638-A36B-4486-B820-C19E3D8C87D1}" type="pres">
      <dgm:prSet presAssocID="{83F6B564-AC67-4555-9246-BDDC1BCAD460}" presName="hierChild4" presStyleCnt="0"/>
      <dgm:spPr/>
    </dgm:pt>
    <dgm:pt modelId="{47B9F06C-1053-40D8-AD06-11B238AC13B9}" type="pres">
      <dgm:prSet presAssocID="{83F6B564-AC67-4555-9246-BDDC1BCAD460}" presName="hierChild5" presStyleCnt="0"/>
      <dgm:spPr/>
    </dgm:pt>
    <dgm:pt modelId="{6FA96C21-6650-4352-B8FE-2013D42234F8}" type="pres">
      <dgm:prSet presAssocID="{6C75D249-0A84-4702-A45B-683E5B513C48}" presName="Name37" presStyleLbl="parChTrans1D3" presStyleIdx="8" presStyleCnt="13"/>
      <dgm:spPr/>
    </dgm:pt>
    <dgm:pt modelId="{F97FE200-9DE7-46E1-82D8-227F20E34987}" type="pres">
      <dgm:prSet presAssocID="{1D1F806E-C565-4FED-B2BB-A543459CC2B8}" presName="hierRoot2" presStyleCnt="0">
        <dgm:presLayoutVars>
          <dgm:hierBranch val="init"/>
        </dgm:presLayoutVars>
      </dgm:prSet>
      <dgm:spPr/>
    </dgm:pt>
    <dgm:pt modelId="{0A4378F0-F759-4EFF-8604-5FF097C95CDD}" type="pres">
      <dgm:prSet presAssocID="{1D1F806E-C565-4FED-B2BB-A543459CC2B8}" presName="rootComposite" presStyleCnt="0"/>
      <dgm:spPr/>
    </dgm:pt>
    <dgm:pt modelId="{AEF832BD-1728-4F08-926E-F15AEDAB9C81}" type="pres">
      <dgm:prSet presAssocID="{1D1F806E-C565-4FED-B2BB-A543459CC2B8}" presName="rootText" presStyleLbl="node3" presStyleIdx="8" presStyleCnt="11" custScaleX="90597" custScaleY="98833">
        <dgm:presLayoutVars>
          <dgm:chPref val="3"/>
        </dgm:presLayoutVars>
      </dgm:prSet>
      <dgm:spPr/>
    </dgm:pt>
    <dgm:pt modelId="{6D5077CA-D654-4C09-8079-9447FC78EDDF}" type="pres">
      <dgm:prSet presAssocID="{1D1F806E-C565-4FED-B2BB-A543459CC2B8}" presName="rootConnector" presStyleLbl="node3" presStyleIdx="8" presStyleCnt="11"/>
      <dgm:spPr/>
    </dgm:pt>
    <dgm:pt modelId="{01ED0539-11EC-442C-8F0D-E3E65B12CDF5}" type="pres">
      <dgm:prSet presAssocID="{1D1F806E-C565-4FED-B2BB-A543459CC2B8}" presName="hierChild4" presStyleCnt="0"/>
      <dgm:spPr/>
    </dgm:pt>
    <dgm:pt modelId="{5B283E84-1094-472C-99FC-74FC399CC565}" type="pres">
      <dgm:prSet presAssocID="{1D1F806E-C565-4FED-B2BB-A543459CC2B8}" presName="hierChild5" presStyleCnt="0"/>
      <dgm:spPr/>
    </dgm:pt>
    <dgm:pt modelId="{7A8A7E5F-754B-4523-B90F-B909AD4D56C7}" type="pres">
      <dgm:prSet presAssocID="{464EEB19-E668-496E-B97B-9921034571DB}" presName="Name37" presStyleLbl="parChTrans1D3" presStyleIdx="9" presStyleCnt="13"/>
      <dgm:spPr/>
    </dgm:pt>
    <dgm:pt modelId="{265C8944-95F1-4E8B-B5FF-8833286DE50F}" type="pres">
      <dgm:prSet presAssocID="{81E33AC8-336A-4224-AD67-3C391012582C}" presName="hierRoot2" presStyleCnt="0">
        <dgm:presLayoutVars>
          <dgm:hierBranch val="init"/>
        </dgm:presLayoutVars>
      </dgm:prSet>
      <dgm:spPr/>
    </dgm:pt>
    <dgm:pt modelId="{DEEF07E5-538F-4E21-96ED-025B2050EE20}" type="pres">
      <dgm:prSet presAssocID="{81E33AC8-336A-4224-AD67-3C391012582C}" presName="rootComposite" presStyleCnt="0"/>
      <dgm:spPr/>
    </dgm:pt>
    <dgm:pt modelId="{E3789A32-18AE-4699-B4E4-799276F112E6}" type="pres">
      <dgm:prSet presAssocID="{81E33AC8-336A-4224-AD67-3C391012582C}" presName="rootText" presStyleLbl="node3" presStyleIdx="9" presStyleCnt="11" custScaleX="90597" custScaleY="98833">
        <dgm:presLayoutVars>
          <dgm:chPref val="3"/>
        </dgm:presLayoutVars>
      </dgm:prSet>
      <dgm:spPr/>
    </dgm:pt>
    <dgm:pt modelId="{89E56DD3-DCF7-4B50-8301-63E028A51661}" type="pres">
      <dgm:prSet presAssocID="{81E33AC8-336A-4224-AD67-3C391012582C}" presName="rootConnector" presStyleLbl="node3" presStyleIdx="9" presStyleCnt="11"/>
      <dgm:spPr/>
    </dgm:pt>
    <dgm:pt modelId="{D19A129C-7F0D-4910-A91E-09567D47ABB1}" type="pres">
      <dgm:prSet presAssocID="{81E33AC8-336A-4224-AD67-3C391012582C}" presName="hierChild4" presStyleCnt="0"/>
      <dgm:spPr/>
    </dgm:pt>
    <dgm:pt modelId="{52CA3A13-C0B7-4C99-A1F7-8F5BCFA535F4}" type="pres">
      <dgm:prSet presAssocID="{81E33AC8-336A-4224-AD67-3C391012582C}" presName="hierChild5" presStyleCnt="0"/>
      <dgm:spPr/>
    </dgm:pt>
    <dgm:pt modelId="{32212560-DEC1-482B-B826-59322E8EFA49}" type="pres">
      <dgm:prSet presAssocID="{63CCCBB0-19FD-4E37-AEB6-505FA9670EF3}" presName="hierChild5" presStyleCnt="0"/>
      <dgm:spPr/>
    </dgm:pt>
    <dgm:pt modelId="{F8F2E2FF-71D2-4C06-889F-C1B83E840CEF}" type="pres">
      <dgm:prSet presAssocID="{7EE9F61B-A150-4D22-9D4B-BF8E9CAF5304}" presName="Name37" presStyleLbl="parChTrans1D2" presStyleIdx="5" presStyleCnt="7"/>
      <dgm:spPr/>
    </dgm:pt>
    <dgm:pt modelId="{7CC235D6-69E7-4BDF-A9E8-33FF3E0FE4CF}" type="pres">
      <dgm:prSet presAssocID="{66C0E211-8A0A-408C-B57D-A2BABB7C6067}" presName="hierRoot2" presStyleCnt="0">
        <dgm:presLayoutVars>
          <dgm:hierBranch val="r"/>
        </dgm:presLayoutVars>
      </dgm:prSet>
      <dgm:spPr/>
    </dgm:pt>
    <dgm:pt modelId="{F46FB86A-0479-4842-9BF4-A8B96FAA2C13}" type="pres">
      <dgm:prSet presAssocID="{66C0E211-8A0A-408C-B57D-A2BABB7C6067}" presName="rootComposite" presStyleCnt="0"/>
      <dgm:spPr/>
    </dgm:pt>
    <dgm:pt modelId="{D5710022-AA89-4297-B3BC-004447A722A2}" type="pres">
      <dgm:prSet presAssocID="{66C0E211-8A0A-408C-B57D-A2BABB7C6067}" presName="rootText" presStyleLbl="node2" presStyleIdx="5" presStyleCnt="6" custScaleX="116911" custScaleY="111188">
        <dgm:presLayoutVars>
          <dgm:chPref val="3"/>
        </dgm:presLayoutVars>
      </dgm:prSet>
      <dgm:spPr/>
    </dgm:pt>
    <dgm:pt modelId="{FD15F543-B33A-49B4-85AE-9841F3567EF8}" type="pres">
      <dgm:prSet presAssocID="{66C0E211-8A0A-408C-B57D-A2BABB7C6067}" presName="rootConnector" presStyleLbl="node2" presStyleIdx="5" presStyleCnt="6"/>
      <dgm:spPr/>
    </dgm:pt>
    <dgm:pt modelId="{C8B244B4-ED1D-4CAD-AE95-9415BE2C3644}" type="pres">
      <dgm:prSet presAssocID="{66C0E211-8A0A-408C-B57D-A2BABB7C6067}" presName="hierChild4" presStyleCnt="0"/>
      <dgm:spPr/>
    </dgm:pt>
    <dgm:pt modelId="{AA04A0D7-E132-40FA-832C-B74FC64764CA}" type="pres">
      <dgm:prSet presAssocID="{AE60478C-FD47-400D-A87E-922BAA0148D3}" presName="Name50" presStyleLbl="parChTrans1D3" presStyleIdx="10" presStyleCnt="13"/>
      <dgm:spPr/>
    </dgm:pt>
    <dgm:pt modelId="{5D06A8F8-5671-444D-9D2C-6FE7A582A989}" type="pres">
      <dgm:prSet presAssocID="{2F8289C2-9724-4C89-8D7D-19E8663A9478}" presName="hierRoot2" presStyleCnt="0">
        <dgm:presLayoutVars>
          <dgm:hierBranch val="r"/>
        </dgm:presLayoutVars>
      </dgm:prSet>
      <dgm:spPr/>
    </dgm:pt>
    <dgm:pt modelId="{C74E2BDC-19D9-4EC9-AE7F-47D14DD8381B}" type="pres">
      <dgm:prSet presAssocID="{2F8289C2-9724-4C89-8D7D-19E8663A9478}" presName="rootComposite" presStyleCnt="0"/>
      <dgm:spPr/>
    </dgm:pt>
    <dgm:pt modelId="{3691EA5D-D70F-4F07-941F-EF53FD5ECFB7}" type="pres">
      <dgm:prSet presAssocID="{2F8289C2-9724-4C89-8D7D-19E8663A9478}" presName="rootText" presStyleLbl="node3" presStyleIdx="10" presStyleCnt="11" custScaleX="104162" custScaleY="115918">
        <dgm:presLayoutVars>
          <dgm:chPref val="3"/>
        </dgm:presLayoutVars>
      </dgm:prSet>
      <dgm:spPr/>
    </dgm:pt>
    <dgm:pt modelId="{D4DC0839-3A4E-4CA8-AF57-24EB9B86C882}" type="pres">
      <dgm:prSet presAssocID="{2F8289C2-9724-4C89-8D7D-19E8663A9478}" presName="rootConnector" presStyleLbl="node3" presStyleIdx="10" presStyleCnt="11"/>
      <dgm:spPr/>
    </dgm:pt>
    <dgm:pt modelId="{8FB45835-0288-4574-A938-7AC65F6F5ACD}" type="pres">
      <dgm:prSet presAssocID="{2F8289C2-9724-4C89-8D7D-19E8663A9478}" presName="hierChild4" presStyleCnt="0"/>
      <dgm:spPr/>
    </dgm:pt>
    <dgm:pt modelId="{BBDE5C60-F142-4B3D-A357-909FFFA77D91}" type="pres">
      <dgm:prSet presAssocID="{2F8289C2-9724-4C89-8D7D-19E8663A9478}" presName="hierChild5" presStyleCnt="0"/>
      <dgm:spPr/>
    </dgm:pt>
    <dgm:pt modelId="{F0EAE2A4-4134-4AC8-837C-838AF5E92C74}" type="pres">
      <dgm:prSet presAssocID="{66C0E211-8A0A-408C-B57D-A2BABB7C6067}" presName="hierChild5" presStyleCnt="0"/>
      <dgm:spPr/>
    </dgm:pt>
    <dgm:pt modelId="{25A65EED-C53B-4E91-A3E9-A69764BE215E}" type="pres">
      <dgm:prSet presAssocID="{AFE6B775-14A4-4128-92ED-B7073480C15A}" presName="Name111" presStyleLbl="parChTrans1D3" presStyleIdx="11" presStyleCnt="13"/>
      <dgm:spPr/>
    </dgm:pt>
    <dgm:pt modelId="{5CE89014-68E1-4483-9355-E490BA622D23}" type="pres">
      <dgm:prSet presAssocID="{782B13D9-C499-434A-A863-32F93236B787}" presName="hierRoot3" presStyleCnt="0">
        <dgm:presLayoutVars>
          <dgm:hierBranch val="init"/>
        </dgm:presLayoutVars>
      </dgm:prSet>
      <dgm:spPr/>
    </dgm:pt>
    <dgm:pt modelId="{14B67F65-3C47-4C83-83B0-9FB63196C7D3}" type="pres">
      <dgm:prSet presAssocID="{782B13D9-C499-434A-A863-32F93236B787}" presName="rootComposite3" presStyleCnt="0"/>
      <dgm:spPr/>
    </dgm:pt>
    <dgm:pt modelId="{C97A42B5-FC79-44D8-A283-F61D69B8481D}" type="pres">
      <dgm:prSet presAssocID="{782B13D9-C499-434A-A863-32F93236B787}" presName="rootText3" presStyleLbl="asst2" presStyleIdx="0" presStyleCnt="2" custScaleX="91565">
        <dgm:presLayoutVars>
          <dgm:chPref val="3"/>
        </dgm:presLayoutVars>
      </dgm:prSet>
      <dgm:spPr/>
    </dgm:pt>
    <dgm:pt modelId="{8F43614C-641F-411A-9098-BF2928488949}" type="pres">
      <dgm:prSet presAssocID="{782B13D9-C499-434A-A863-32F93236B787}" presName="rootConnector3" presStyleLbl="asst2" presStyleIdx="0" presStyleCnt="2"/>
      <dgm:spPr/>
    </dgm:pt>
    <dgm:pt modelId="{04167ED3-CAF3-480F-A42D-BF223C2F3FE5}" type="pres">
      <dgm:prSet presAssocID="{782B13D9-C499-434A-A863-32F93236B787}" presName="hierChild6" presStyleCnt="0"/>
      <dgm:spPr/>
    </dgm:pt>
    <dgm:pt modelId="{1B1C5191-A17E-4A50-ACE1-572E0E6762B5}" type="pres">
      <dgm:prSet presAssocID="{5C69EE99-ACD0-461E-9A83-9ECD0F8ECB19}" presName="Name37" presStyleLbl="parChTrans1D4" presStyleIdx="6" presStyleCnt="14"/>
      <dgm:spPr/>
    </dgm:pt>
    <dgm:pt modelId="{B898AC0A-2665-469D-8E49-7BA351A188B7}" type="pres">
      <dgm:prSet presAssocID="{90457F5E-E66F-48DC-A1E4-7401B4D7CCBE}" presName="hierRoot2" presStyleCnt="0">
        <dgm:presLayoutVars>
          <dgm:hierBranch val="init"/>
        </dgm:presLayoutVars>
      </dgm:prSet>
      <dgm:spPr/>
    </dgm:pt>
    <dgm:pt modelId="{0C99452F-B549-4482-941A-1A725E1F5521}" type="pres">
      <dgm:prSet presAssocID="{90457F5E-E66F-48DC-A1E4-7401B4D7CCBE}" presName="rootComposite" presStyleCnt="0"/>
      <dgm:spPr/>
    </dgm:pt>
    <dgm:pt modelId="{0FFD2445-60CA-4078-8F85-4FFF0A239969}" type="pres">
      <dgm:prSet presAssocID="{90457F5E-E66F-48DC-A1E4-7401B4D7CCBE}" presName="rootText" presStyleLbl="node4" presStyleIdx="6" presStyleCnt="14" custScaleX="91565">
        <dgm:presLayoutVars>
          <dgm:chPref val="3"/>
        </dgm:presLayoutVars>
      </dgm:prSet>
      <dgm:spPr/>
    </dgm:pt>
    <dgm:pt modelId="{FF8C8462-5806-4405-B246-88360D1DF1E7}" type="pres">
      <dgm:prSet presAssocID="{90457F5E-E66F-48DC-A1E4-7401B4D7CCBE}" presName="rootConnector" presStyleLbl="node4" presStyleIdx="6" presStyleCnt="14"/>
      <dgm:spPr/>
    </dgm:pt>
    <dgm:pt modelId="{A005EB5E-30F7-4AC7-8094-A7CA94DFAF0B}" type="pres">
      <dgm:prSet presAssocID="{90457F5E-E66F-48DC-A1E4-7401B4D7CCBE}" presName="hierChild4" presStyleCnt="0"/>
      <dgm:spPr/>
    </dgm:pt>
    <dgm:pt modelId="{3540318D-FBB3-46A5-B334-0D1B587EA749}" type="pres">
      <dgm:prSet presAssocID="{90457F5E-E66F-48DC-A1E4-7401B4D7CCBE}" presName="hierChild5" presStyleCnt="0"/>
      <dgm:spPr/>
    </dgm:pt>
    <dgm:pt modelId="{EE725C76-80E3-4B0F-AD6F-7E7E661349FF}" type="pres">
      <dgm:prSet presAssocID="{6DCB22D6-0FAC-4B44-83CA-A5FD8176BE76}" presName="Name37" presStyleLbl="parChTrans1D4" presStyleIdx="7" presStyleCnt="14"/>
      <dgm:spPr/>
    </dgm:pt>
    <dgm:pt modelId="{F73772D9-360E-4514-A2D0-A830E31E34FC}" type="pres">
      <dgm:prSet presAssocID="{1742FFD1-E4EF-4BAB-BF42-3458C07B2CA8}" presName="hierRoot2" presStyleCnt="0">
        <dgm:presLayoutVars>
          <dgm:hierBranch val="init"/>
        </dgm:presLayoutVars>
      </dgm:prSet>
      <dgm:spPr/>
    </dgm:pt>
    <dgm:pt modelId="{69FD079D-F676-4F8F-9669-3117EB49D4B3}" type="pres">
      <dgm:prSet presAssocID="{1742FFD1-E4EF-4BAB-BF42-3458C07B2CA8}" presName="rootComposite" presStyleCnt="0"/>
      <dgm:spPr/>
    </dgm:pt>
    <dgm:pt modelId="{B7181A74-57B3-4A40-84CF-5B32664D3659}" type="pres">
      <dgm:prSet presAssocID="{1742FFD1-E4EF-4BAB-BF42-3458C07B2CA8}" presName="rootText" presStyleLbl="node4" presStyleIdx="7" presStyleCnt="14" custScaleX="91565">
        <dgm:presLayoutVars>
          <dgm:chPref val="3"/>
        </dgm:presLayoutVars>
      </dgm:prSet>
      <dgm:spPr/>
    </dgm:pt>
    <dgm:pt modelId="{F791F06B-5E5B-4EC7-9751-BF4C642665B4}" type="pres">
      <dgm:prSet presAssocID="{1742FFD1-E4EF-4BAB-BF42-3458C07B2CA8}" presName="rootConnector" presStyleLbl="node4" presStyleIdx="7" presStyleCnt="14"/>
      <dgm:spPr/>
    </dgm:pt>
    <dgm:pt modelId="{DC22C633-A267-4716-81C0-5442F3D15BB3}" type="pres">
      <dgm:prSet presAssocID="{1742FFD1-E4EF-4BAB-BF42-3458C07B2CA8}" presName="hierChild4" presStyleCnt="0"/>
      <dgm:spPr/>
    </dgm:pt>
    <dgm:pt modelId="{952D667D-33CF-4115-83AA-E6E4DDDC1BB4}" type="pres">
      <dgm:prSet presAssocID="{1742FFD1-E4EF-4BAB-BF42-3458C07B2CA8}" presName="hierChild5" presStyleCnt="0"/>
      <dgm:spPr/>
    </dgm:pt>
    <dgm:pt modelId="{D0695D02-314B-4AF7-9BBA-BD6F5F6C2CE2}" type="pres">
      <dgm:prSet presAssocID="{098399F4-E0EE-4A46-88C8-C6698291B2DF}" presName="Name37" presStyleLbl="parChTrans1D4" presStyleIdx="8" presStyleCnt="14"/>
      <dgm:spPr/>
    </dgm:pt>
    <dgm:pt modelId="{2E1E1209-D0EC-4E4A-A769-6E2E54E45848}" type="pres">
      <dgm:prSet presAssocID="{7164B19C-7EC7-4A54-B486-AE73779CFC29}" presName="hierRoot2" presStyleCnt="0">
        <dgm:presLayoutVars>
          <dgm:hierBranch val="init"/>
        </dgm:presLayoutVars>
      </dgm:prSet>
      <dgm:spPr/>
    </dgm:pt>
    <dgm:pt modelId="{DE115431-0246-49EC-A07B-101297E1C23C}" type="pres">
      <dgm:prSet presAssocID="{7164B19C-7EC7-4A54-B486-AE73779CFC29}" presName="rootComposite" presStyleCnt="0"/>
      <dgm:spPr/>
    </dgm:pt>
    <dgm:pt modelId="{4E96C268-0FA0-4028-84BC-1BD1463C3081}" type="pres">
      <dgm:prSet presAssocID="{7164B19C-7EC7-4A54-B486-AE73779CFC29}" presName="rootText" presStyleLbl="node4" presStyleIdx="8" presStyleCnt="14" custScaleX="91565">
        <dgm:presLayoutVars>
          <dgm:chPref val="3"/>
        </dgm:presLayoutVars>
      </dgm:prSet>
      <dgm:spPr/>
    </dgm:pt>
    <dgm:pt modelId="{67929966-D99F-4F33-B51A-C81A142BA697}" type="pres">
      <dgm:prSet presAssocID="{7164B19C-7EC7-4A54-B486-AE73779CFC29}" presName="rootConnector" presStyleLbl="node4" presStyleIdx="8" presStyleCnt="14"/>
      <dgm:spPr/>
    </dgm:pt>
    <dgm:pt modelId="{DC1759EB-1443-461E-B89C-178CB72F0F64}" type="pres">
      <dgm:prSet presAssocID="{7164B19C-7EC7-4A54-B486-AE73779CFC29}" presName="hierChild4" presStyleCnt="0"/>
      <dgm:spPr/>
    </dgm:pt>
    <dgm:pt modelId="{690BA82E-3AB5-409F-B4E1-A830C5D4635F}" type="pres">
      <dgm:prSet presAssocID="{7164B19C-7EC7-4A54-B486-AE73779CFC29}" presName="hierChild5" presStyleCnt="0"/>
      <dgm:spPr/>
    </dgm:pt>
    <dgm:pt modelId="{44BC45FB-3772-48F5-9F37-503D9EC8238D}" type="pres">
      <dgm:prSet presAssocID="{D1666303-2B01-44A5-B8FE-D60B14099F60}" presName="Name37" presStyleLbl="parChTrans1D4" presStyleIdx="9" presStyleCnt="14"/>
      <dgm:spPr/>
    </dgm:pt>
    <dgm:pt modelId="{B4385B88-F696-4B67-A9FA-9468DA82906E}" type="pres">
      <dgm:prSet presAssocID="{49F13CFF-0C23-4086-86DE-09D3F04A3D68}" presName="hierRoot2" presStyleCnt="0">
        <dgm:presLayoutVars>
          <dgm:hierBranch val="init"/>
        </dgm:presLayoutVars>
      </dgm:prSet>
      <dgm:spPr/>
    </dgm:pt>
    <dgm:pt modelId="{2727544C-2E03-4F99-8B3E-5FBA411EFEF5}" type="pres">
      <dgm:prSet presAssocID="{49F13CFF-0C23-4086-86DE-09D3F04A3D68}" presName="rootComposite" presStyleCnt="0"/>
      <dgm:spPr/>
    </dgm:pt>
    <dgm:pt modelId="{D7E0FBBA-0F29-4936-A9F2-914028DEB95C}" type="pres">
      <dgm:prSet presAssocID="{49F13CFF-0C23-4086-86DE-09D3F04A3D68}" presName="rootText" presStyleLbl="node4" presStyleIdx="9" presStyleCnt="14" custScaleX="91565">
        <dgm:presLayoutVars>
          <dgm:chPref val="3"/>
        </dgm:presLayoutVars>
      </dgm:prSet>
      <dgm:spPr/>
    </dgm:pt>
    <dgm:pt modelId="{6A35FD5A-5831-4F70-A6DA-91D0D032DA82}" type="pres">
      <dgm:prSet presAssocID="{49F13CFF-0C23-4086-86DE-09D3F04A3D68}" presName="rootConnector" presStyleLbl="node4" presStyleIdx="9" presStyleCnt="14"/>
      <dgm:spPr/>
    </dgm:pt>
    <dgm:pt modelId="{8ADC79F4-E889-4E3B-968B-32279E0276FC}" type="pres">
      <dgm:prSet presAssocID="{49F13CFF-0C23-4086-86DE-09D3F04A3D68}" presName="hierChild4" presStyleCnt="0"/>
      <dgm:spPr/>
    </dgm:pt>
    <dgm:pt modelId="{BB50CE88-2A0B-4E7C-A74C-FFFF1B0161CE}" type="pres">
      <dgm:prSet presAssocID="{49F13CFF-0C23-4086-86DE-09D3F04A3D68}" presName="hierChild5" presStyleCnt="0"/>
      <dgm:spPr/>
    </dgm:pt>
    <dgm:pt modelId="{9C1D2B9F-DFB6-494D-A8D1-6A4BFE7816B1}" type="pres">
      <dgm:prSet presAssocID="{5C752082-412D-4619-A6B6-CDF8E553A106}" presName="Name37" presStyleLbl="parChTrans1D4" presStyleIdx="10" presStyleCnt="14"/>
      <dgm:spPr/>
    </dgm:pt>
    <dgm:pt modelId="{C7DED4AC-275B-41A8-A682-9BF4F2D3AD80}" type="pres">
      <dgm:prSet presAssocID="{59CF6464-0AE1-4051-BD2B-C574470D230B}" presName="hierRoot2" presStyleCnt="0">
        <dgm:presLayoutVars>
          <dgm:hierBranch val="init"/>
        </dgm:presLayoutVars>
      </dgm:prSet>
      <dgm:spPr/>
    </dgm:pt>
    <dgm:pt modelId="{C0052E20-C4A0-465B-91AD-2E7EA7A82F67}" type="pres">
      <dgm:prSet presAssocID="{59CF6464-0AE1-4051-BD2B-C574470D230B}" presName="rootComposite" presStyleCnt="0"/>
      <dgm:spPr/>
    </dgm:pt>
    <dgm:pt modelId="{DDC5BBEA-336B-4E1A-8993-02C9D06FD9B0}" type="pres">
      <dgm:prSet presAssocID="{59CF6464-0AE1-4051-BD2B-C574470D230B}" presName="rootText" presStyleLbl="node4" presStyleIdx="10" presStyleCnt="14" custScaleX="91565">
        <dgm:presLayoutVars>
          <dgm:chPref val="3"/>
        </dgm:presLayoutVars>
      </dgm:prSet>
      <dgm:spPr/>
    </dgm:pt>
    <dgm:pt modelId="{DA67995E-2D5A-4DC1-B6CB-54BCE15293EC}" type="pres">
      <dgm:prSet presAssocID="{59CF6464-0AE1-4051-BD2B-C574470D230B}" presName="rootConnector" presStyleLbl="node4" presStyleIdx="10" presStyleCnt="14"/>
      <dgm:spPr/>
    </dgm:pt>
    <dgm:pt modelId="{361865A5-2E30-4F8B-B05C-65C1ACB9352A}" type="pres">
      <dgm:prSet presAssocID="{59CF6464-0AE1-4051-BD2B-C574470D230B}" presName="hierChild4" presStyleCnt="0"/>
      <dgm:spPr/>
    </dgm:pt>
    <dgm:pt modelId="{11827D80-0A2C-4D57-8EE5-7273A6E71624}" type="pres">
      <dgm:prSet presAssocID="{59CF6464-0AE1-4051-BD2B-C574470D230B}" presName="hierChild5" presStyleCnt="0"/>
      <dgm:spPr/>
    </dgm:pt>
    <dgm:pt modelId="{C3287E6E-021A-4A49-8ADB-C72F6F381351}" type="pres">
      <dgm:prSet presAssocID="{782B13D9-C499-434A-A863-32F93236B787}" presName="hierChild7" presStyleCnt="0"/>
      <dgm:spPr/>
    </dgm:pt>
    <dgm:pt modelId="{AA216322-0210-4A3C-B4F5-614D34923192}" type="pres">
      <dgm:prSet presAssocID="{72649AFD-958E-4CA4-B934-0C5C4E1A6B4D}" presName="Name111" presStyleLbl="parChTrans1D3" presStyleIdx="12" presStyleCnt="13"/>
      <dgm:spPr/>
    </dgm:pt>
    <dgm:pt modelId="{E870C5ED-9D4C-44D8-B37F-8253A2DC9ABE}" type="pres">
      <dgm:prSet presAssocID="{6A151B68-7C39-4D59-B444-D6A6572E4976}" presName="hierRoot3" presStyleCnt="0">
        <dgm:presLayoutVars>
          <dgm:hierBranch val="init"/>
        </dgm:presLayoutVars>
      </dgm:prSet>
      <dgm:spPr/>
    </dgm:pt>
    <dgm:pt modelId="{9A257363-5533-45D1-A97C-FFFD2FCF561D}" type="pres">
      <dgm:prSet presAssocID="{6A151B68-7C39-4D59-B444-D6A6572E4976}" presName="rootComposite3" presStyleCnt="0"/>
      <dgm:spPr/>
    </dgm:pt>
    <dgm:pt modelId="{CEA538AE-F803-4B5F-BBB3-CA15D0DFC1F0}" type="pres">
      <dgm:prSet presAssocID="{6A151B68-7C39-4D59-B444-D6A6572E4976}" presName="rootText3" presStyleLbl="asst2" presStyleIdx="1" presStyleCnt="2">
        <dgm:presLayoutVars>
          <dgm:chPref val="3"/>
        </dgm:presLayoutVars>
      </dgm:prSet>
      <dgm:spPr/>
    </dgm:pt>
    <dgm:pt modelId="{725E5265-F29A-40EB-AB96-AE3CABB93998}" type="pres">
      <dgm:prSet presAssocID="{6A151B68-7C39-4D59-B444-D6A6572E4976}" presName="rootConnector3" presStyleLbl="asst2" presStyleIdx="1" presStyleCnt="2"/>
      <dgm:spPr/>
    </dgm:pt>
    <dgm:pt modelId="{445EAF83-5C63-4F5B-AF16-633D201D9E01}" type="pres">
      <dgm:prSet presAssocID="{6A151B68-7C39-4D59-B444-D6A6572E4976}" presName="hierChild6" presStyleCnt="0"/>
      <dgm:spPr/>
    </dgm:pt>
    <dgm:pt modelId="{073B5CA7-4696-4845-9CC5-14E1B78E42D4}" type="pres">
      <dgm:prSet presAssocID="{7DBA9260-9E0B-4E7F-8951-95C8391C2CF5}" presName="Name37" presStyleLbl="parChTrans1D4" presStyleIdx="11" presStyleCnt="14"/>
      <dgm:spPr/>
    </dgm:pt>
    <dgm:pt modelId="{B7775340-FFBF-4701-B968-259769F718C6}" type="pres">
      <dgm:prSet presAssocID="{19D5F208-FF43-4419-A60E-BCAE870B9D13}" presName="hierRoot2" presStyleCnt="0">
        <dgm:presLayoutVars>
          <dgm:hierBranch val="init"/>
        </dgm:presLayoutVars>
      </dgm:prSet>
      <dgm:spPr/>
    </dgm:pt>
    <dgm:pt modelId="{33AC3EA9-B32B-4036-B56B-D36BF6E317E3}" type="pres">
      <dgm:prSet presAssocID="{19D5F208-FF43-4419-A60E-BCAE870B9D13}" presName="rootComposite" presStyleCnt="0"/>
      <dgm:spPr/>
    </dgm:pt>
    <dgm:pt modelId="{EACE8710-C88F-44A0-853C-5FAFD74561A1}" type="pres">
      <dgm:prSet presAssocID="{19D5F208-FF43-4419-A60E-BCAE870B9D13}" presName="rootText" presStyleLbl="node4" presStyleIdx="11" presStyleCnt="14" custScaleX="90597">
        <dgm:presLayoutVars>
          <dgm:chPref val="3"/>
        </dgm:presLayoutVars>
      </dgm:prSet>
      <dgm:spPr/>
    </dgm:pt>
    <dgm:pt modelId="{1D8EA2FF-FFF2-4EEF-9B52-EC8513E065ED}" type="pres">
      <dgm:prSet presAssocID="{19D5F208-FF43-4419-A60E-BCAE870B9D13}" presName="rootConnector" presStyleLbl="node4" presStyleIdx="11" presStyleCnt="14"/>
      <dgm:spPr/>
    </dgm:pt>
    <dgm:pt modelId="{8700AC85-4F7D-42A1-BF42-0AC13A628FAD}" type="pres">
      <dgm:prSet presAssocID="{19D5F208-FF43-4419-A60E-BCAE870B9D13}" presName="hierChild4" presStyleCnt="0"/>
      <dgm:spPr/>
    </dgm:pt>
    <dgm:pt modelId="{D89B381E-EE38-4769-BE0F-12FA2B87D404}" type="pres">
      <dgm:prSet presAssocID="{19D5F208-FF43-4419-A60E-BCAE870B9D13}" presName="hierChild5" presStyleCnt="0"/>
      <dgm:spPr/>
    </dgm:pt>
    <dgm:pt modelId="{191DB3A0-4FB0-4560-86C6-C074833CD230}" type="pres">
      <dgm:prSet presAssocID="{5CFC1196-C376-451A-8F76-28FA11B19ABF}" presName="Name37" presStyleLbl="parChTrans1D4" presStyleIdx="12" presStyleCnt="14"/>
      <dgm:spPr/>
    </dgm:pt>
    <dgm:pt modelId="{400D545F-AA27-4BF5-9A97-D32BC3E5919F}" type="pres">
      <dgm:prSet presAssocID="{89B8CFB9-44DB-4345-ADE8-DD8342174DE7}" presName="hierRoot2" presStyleCnt="0">
        <dgm:presLayoutVars>
          <dgm:hierBranch val="init"/>
        </dgm:presLayoutVars>
      </dgm:prSet>
      <dgm:spPr/>
    </dgm:pt>
    <dgm:pt modelId="{3F0B39E9-31F3-4794-89EA-C7AD46F77822}" type="pres">
      <dgm:prSet presAssocID="{89B8CFB9-44DB-4345-ADE8-DD8342174DE7}" presName="rootComposite" presStyleCnt="0"/>
      <dgm:spPr/>
    </dgm:pt>
    <dgm:pt modelId="{0A5BD9A9-A27A-4146-8184-FB71476ABE99}" type="pres">
      <dgm:prSet presAssocID="{89B8CFB9-44DB-4345-ADE8-DD8342174DE7}" presName="rootText" presStyleLbl="node4" presStyleIdx="12" presStyleCnt="14" custScaleX="90597">
        <dgm:presLayoutVars>
          <dgm:chPref val="3"/>
        </dgm:presLayoutVars>
      </dgm:prSet>
      <dgm:spPr/>
    </dgm:pt>
    <dgm:pt modelId="{B8E23156-9236-42A1-83CA-93852F40B6BA}" type="pres">
      <dgm:prSet presAssocID="{89B8CFB9-44DB-4345-ADE8-DD8342174DE7}" presName="rootConnector" presStyleLbl="node4" presStyleIdx="12" presStyleCnt="14"/>
      <dgm:spPr/>
    </dgm:pt>
    <dgm:pt modelId="{46DF0B77-55DB-47A1-9347-E397F25DE735}" type="pres">
      <dgm:prSet presAssocID="{89B8CFB9-44DB-4345-ADE8-DD8342174DE7}" presName="hierChild4" presStyleCnt="0"/>
      <dgm:spPr/>
    </dgm:pt>
    <dgm:pt modelId="{A1334E2C-CA33-4AE3-9CDB-D0B14B508B8F}" type="pres">
      <dgm:prSet presAssocID="{89B8CFB9-44DB-4345-ADE8-DD8342174DE7}" presName="hierChild5" presStyleCnt="0"/>
      <dgm:spPr/>
    </dgm:pt>
    <dgm:pt modelId="{C77F30C6-61C9-4B54-AFD9-5D59A9333AF4}" type="pres">
      <dgm:prSet presAssocID="{7F0E479A-8E84-4B43-AFAA-2F225028B122}" presName="Name37" presStyleLbl="parChTrans1D4" presStyleIdx="13" presStyleCnt="14"/>
      <dgm:spPr/>
    </dgm:pt>
    <dgm:pt modelId="{FBF8ABD3-8032-4A0A-8CFA-E0A07AD529A8}" type="pres">
      <dgm:prSet presAssocID="{A67761E9-6E28-4F83-87E0-78B2BEF14B00}" presName="hierRoot2" presStyleCnt="0">
        <dgm:presLayoutVars>
          <dgm:hierBranch val="init"/>
        </dgm:presLayoutVars>
      </dgm:prSet>
      <dgm:spPr/>
    </dgm:pt>
    <dgm:pt modelId="{B1C768EB-5FF7-4262-B34C-1D7509B8D3B7}" type="pres">
      <dgm:prSet presAssocID="{A67761E9-6E28-4F83-87E0-78B2BEF14B00}" presName="rootComposite" presStyleCnt="0"/>
      <dgm:spPr/>
    </dgm:pt>
    <dgm:pt modelId="{B8200EDD-B46D-4392-874E-873B00B3C954}" type="pres">
      <dgm:prSet presAssocID="{A67761E9-6E28-4F83-87E0-78B2BEF14B00}" presName="rootText" presStyleLbl="node4" presStyleIdx="13" presStyleCnt="14" custScaleX="90597">
        <dgm:presLayoutVars>
          <dgm:chPref val="3"/>
        </dgm:presLayoutVars>
      </dgm:prSet>
      <dgm:spPr/>
    </dgm:pt>
    <dgm:pt modelId="{DBDE8F4A-6731-472F-9437-85CE5354DC3A}" type="pres">
      <dgm:prSet presAssocID="{A67761E9-6E28-4F83-87E0-78B2BEF14B00}" presName="rootConnector" presStyleLbl="node4" presStyleIdx="13" presStyleCnt="14"/>
      <dgm:spPr/>
    </dgm:pt>
    <dgm:pt modelId="{9347B21B-5FA9-44A1-8DD4-3A7D9F7A5241}" type="pres">
      <dgm:prSet presAssocID="{A67761E9-6E28-4F83-87E0-78B2BEF14B00}" presName="hierChild4" presStyleCnt="0"/>
      <dgm:spPr/>
    </dgm:pt>
    <dgm:pt modelId="{9CB299E6-B6E1-41D8-BF00-A6240D53BFFA}" type="pres">
      <dgm:prSet presAssocID="{A67761E9-6E28-4F83-87E0-78B2BEF14B00}" presName="hierChild5" presStyleCnt="0"/>
      <dgm:spPr/>
    </dgm:pt>
    <dgm:pt modelId="{A0144F94-E46D-45D9-9A32-88A18963B617}" type="pres">
      <dgm:prSet presAssocID="{6A151B68-7C39-4D59-B444-D6A6572E4976}" presName="hierChild7" presStyleCnt="0"/>
      <dgm:spPr/>
    </dgm:pt>
    <dgm:pt modelId="{98C6F61F-3042-4D2B-BC5F-6AF244D71972}" type="pres">
      <dgm:prSet presAssocID="{A726513D-9FC4-4FFF-B10A-81830D10AFA6}" presName="hierChild3" presStyleCnt="0"/>
      <dgm:spPr/>
    </dgm:pt>
    <dgm:pt modelId="{E253CAFC-AF59-4B09-A47F-52B5925D7BD7}" type="pres">
      <dgm:prSet presAssocID="{7758F256-8A5E-413C-B988-F43578B9A99B}" presName="Name111" presStyleLbl="parChTrans1D2" presStyleIdx="6" presStyleCnt="7"/>
      <dgm:spPr/>
    </dgm:pt>
    <dgm:pt modelId="{6203D4C1-06E4-4778-9F99-095CF6827BA5}" type="pres">
      <dgm:prSet presAssocID="{69B561C6-88E7-410F-A929-9BD38AE9117F}" presName="hierRoot3" presStyleCnt="0">
        <dgm:presLayoutVars>
          <dgm:hierBranch val="init"/>
        </dgm:presLayoutVars>
      </dgm:prSet>
      <dgm:spPr/>
    </dgm:pt>
    <dgm:pt modelId="{F45B4817-CC0B-46A9-9468-C98E3474D663}" type="pres">
      <dgm:prSet presAssocID="{69B561C6-88E7-410F-A929-9BD38AE9117F}" presName="rootComposite3" presStyleCnt="0"/>
      <dgm:spPr/>
    </dgm:pt>
    <dgm:pt modelId="{E6E65EA7-CF3E-46B0-BE0B-5C263FB52E0F}" type="pres">
      <dgm:prSet presAssocID="{69B561C6-88E7-410F-A929-9BD38AE9117F}" presName="rootText3" presStyleLbl="asst1" presStyleIdx="0" presStyleCnt="1" custScaleX="95218">
        <dgm:presLayoutVars>
          <dgm:chPref val="3"/>
        </dgm:presLayoutVars>
      </dgm:prSet>
      <dgm:spPr/>
    </dgm:pt>
    <dgm:pt modelId="{6A8755B8-F468-480E-8287-EA8BB62CD32B}" type="pres">
      <dgm:prSet presAssocID="{69B561C6-88E7-410F-A929-9BD38AE9117F}" presName="rootConnector3" presStyleLbl="asst1" presStyleIdx="0" presStyleCnt="1"/>
      <dgm:spPr/>
    </dgm:pt>
    <dgm:pt modelId="{CBEF904E-F189-4CAD-8271-6A814A19FF48}" type="pres">
      <dgm:prSet presAssocID="{69B561C6-88E7-410F-A929-9BD38AE9117F}" presName="hierChild6" presStyleCnt="0"/>
      <dgm:spPr/>
    </dgm:pt>
    <dgm:pt modelId="{472BFDBC-AD22-431D-93E2-B70392CCF085}" type="pres">
      <dgm:prSet presAssocID="{69B561C6-88E7-410F-A929-9BD38AE9117F}" presName="hierChild7" presStyleCnt="0"/>
      <dgm:spPr/>
    </dgm:pt>
  </dgm:ptLst>
  <dgm:cxnLst>
    <dgm:cxn modelId="{AC018901-0610-4108-8FB8-A72C3C407885}" srcId="{782B13D9-C499-434A-A863-32F93236B787}" destId="{90457F5E-E66F-48DC-A1E4-7401B4D7CCBE}" srcOrd="0" destOrd="0" parTransId="{5C69EE99-ACD0-461E-9A83-9ECD0F8ECB19}" sibTransId="{74421235-6533-45A9-913A-7630318A83B2}"/>
    <dgm:cxn modelId="{7A98D101-12A0-4253-9D15-A66BE0F22882}" srcId="{A726513D-9FC4-4FFF-B10A-81830D10AFA6}" destId="{66C0E211-8A0A-408C-B57D-A2BABB7C6067}" srcOrd="6" destOrd="0" parTransId="{7EE9F61B-A150-4D22-9D4B-BF8E9CAF5304}" sibTransId="{C1568C43-1851-465B-A9A2-AF2CFE4BB3D8}"/>
    <dgm:cxn modelId="{083E1202-237E-472F-98C2-43E705EE96A4}" srcId="{33ED289D-0DEF-444F-B97E-9A02B680172E}" destId="{D6885940-4D05-4C61-8340-CE8CA3A4B219}" srcOrd="0" destOrd="0" parTransId="{D783CCD1-5E63-4896-B4C5-22B209B9B8DB}" sibTransId="{C5762E5C-04F6-4928-9974-491F22A4F5A6}"/>
    <dgm:cxn modelId="{C83A3A02-88A4-4A5E-BF87-5B3A0B1BC50A}" type="presOf" srcId="{83F6B564-AC67-4555-9246-BDDC1BCAD460}" destId="{A6AAF297-9099-4532-A81A-F81AF78D3106}" srcOrd="1" destOrd="0" presId="urn:microsoft.com/office/officeart/2005/8/layout/orgChart1"/>
    <dgm:cxn modelId="{DBB15906-67F3-4E48-A72B-C11A464DB2BC}" type="presOf" srcId="{6A151B68-7C39-4D59-B444-D6A6572E4976}" destId="{CEA538AE-F803-4B5F-BBB3-CA15D0DFC1F0}" srcOrd="0" destOrd="0" presId="urn:microsoft.com/office/officeart/2005/8/layout/orgChart1"/>
    <dgm:cxn modelId="{E2E0F008-737B-4E20-96F0-6B0D6ECC1D23}" type="presOf" srcId="{A8EC7C30-4C6A-44E9-9B98-6228A115E983}" destId="{15E5B5FA-CB10-41BD-9A4D-D527812F38E9}" srcOrd="0" destOrd="0" presId="urn:microsoft.com/office/officeart/2005/8/layout/orgChart1"/>
    <dgm:cxn modelId="{3F83470A-BA98-4450-9DBE-C0997D693E9F}" srcId="{A726513D-9FC4-4FFF-B10A-81830D10AFA6}" destId="{A8EC7C30-4C6A-44E9-9B98-6228A115E983}" srcOrd="3" destOrd="0" parTransId="{F175665C-88CF-4D09-B5CE-7A6D23AB7111}" sibTransId="{66ACE454-6598-47FF-BF47-4855406BD86A}"/>
    <dgm:cxn modelId="{8EB3370E-5621-4FC8-B785-641E882718D8}" type="presOf" srcId="{71056C18-77EE-45B2-8019-357EE0F15667}" destId="{FA5B091B-AD50-4E41-8329-E800E4BA3247}" srcOrd="0" destOrd="0" presId="urn:microsoft.com/office/officeart/2005/8/layout/orgChart1"/>
    <dgm:cxn modelId="{29943A0E-AC6B-4932-8161-EBE9EFDB2453}" srcId="{A726513D-9FC4-4FFF-B10A-81830D10AFA6}" destId="{63CCCBB0-19FD-4E37-AEB6-505FA9670EF3}" srcOrd="5" destOrd="0" parTransId="{1952DF8B-4729-44B6-AA50-9A2AFDEA8885}" sibTransId="{26C2DC30-B12E-4F05-8D01-3FC369C50637}"/>
    <dgm:cxn modelId="{AACB5C0F-8AD4-467F-B610-DF887471F7B8}" type="presOf" srcId="{63CCCBB0-19FD-4E37-AEB6-505FA9670EF3}" destId="{E36A34BE-2AF3-4A5D-867B-06CDBDE9B87B}" srcOrd="0" destOrd="0" presId="urn:microsoft.com/office/officeart/2005/8/layout/orgChart1"/>
    <dgm:cxn modelId="{B96C3210-A2B5-40EA-AD7F-FC220E1890A4}" type="presOf" srcId="{02F0B1C7-00C1-4A7E-B9FD-05985B4983B6}" destId="{67E346CF-A477-4A6C-8736-8E469D381FB4}" srcOrd="0" destOrd="0" presId="urn:microsoft.com/office/officeart/2005/8/layout/orgChart1"/>
    <dgm:cxn modelId="{EFEC8713-F976-4F1D-8539-034231A7954D}" type="presOf" srcId="{7758F256-8A5E-413C-B988-F43578B9A99B}" destId="{E253CAFC-AF59-4B09-A47F-52B5925D7BD7}" srcOrd="0" destOrd="0" presId="urn:microsoft.com/office/officeart/2005/8/layout/orgChart1"/>
    <dgm:cxn modelId="{A6863215-1A1F-4D50-9F46-C84D898AD66B}" type="presOf" srcId="{EE51F8DE-C08E-4CED-97A2-7986A2E7CBB3}" destId="{93722323-F5E7-4971-891D-72409B49D0D5}" srcOrd="0" destOrd="0" presId="urn:microsoft.com/office/officeart/2005/8/layout/orgChart1"/>
    <dgm:cxn modelId="{718C5716-F60B-4DC2-A109-2619DB5DBD1C}" type="presOf" srcId="{69B561C6-88E7-410F-A929-9BD38AE9117F}" destId="{6A8755B8-F468-480E-8287-EA8BB62CD32B}" srcOrd="1" destOrd="0" presId="urn:microsoft.com/office/officeart/2005/8/layout/orgChart1"/>
    <dgm:cxn modelId="{E2F55518-994A-4041-B2CC-CD834DFF1FF5}" srcId="{A726513D-9FC4-4FFF-B10A-81830D10AFA6}" destId="{81DED196-DE41-4E56-82AA-4DDBD0BBF7DC}" srcOrd="4" destOrd="0" parTransId="{04C5DE3B-E20F-42E4-B1BD-0BC27712F788}" sibTransId="{E48A08F6-9BDE-49D2-9D1B-9337D7CCF403}"/>
    <dgm:cxn modelId="{84809821-7A01-4370-98D0-96B83CBB459D}" type="presOf" srcId="{5C752082-412D-4619-A6B6-CDF8E553A106}" destId="{9C1D2B9F-DFB6-494D-A8D1-6A4BFE7816B1}" srcOrd="0" destOrd="0" presId="urn:microsoft.com/office/officeart/2005/8/layout/orgChart1"/>
    <dgm:cxn modelId="{7D0EA221-016E-400F-84D8-C35EDBE4FE37}" type="presOf" srcId="{62098B1F-2C35-4B0C-A5DD-104BA60E529B}" destId="{BD25891A-5017-4CAA-A529-236937E6CCD5}" srcOrd="0" destOrd="0" presId="urn:microsoft.com/office/officeart/2005/8/layout/orgChart1"/>
    <dgm:cxn modelId="{730C5A23-2A98-4916-AF60-D10608E479F6}" srcId="{A726513D-9FC4-4FFF-B10A-81830D10AFA6}" destId="{05AD8A65-E2AD-4F73-89D1-5AEA10EECA18}" srcOrd="2" destOrd="0" parTransId="{21B552B3-A5A9-44FB-B8D6-0A49A493BA4A}" sibTransId="{0C13979B-CBA9-456F-A71E-6A51C06859B5}"/>
    <dgm:cxn modelId="{DD2FDF23-50A4-468D-81F4-87BF1449A097}" type="presOf" srcId="{05AD8A65-E2AD-4F73-89D1-5AEA10EECA18}" destId="{7D964219-23BE-46F7-A601-9D8678C7EEFA}" srcOrd="0" destOrd="0" presId="urn:microsoft.com/office/officeart/2005/8/layout/orgChart1"/>
    <dgm:cxn modelId="{CC1F2C27-81A4-48D8-9086-E60D8B60A8A6}" type="presOf" srcId="{03D52549-2740-44B9-AD14-54151D441F2E}" destId="{69F1EDD5-EC3D-40B3-A35B-FC9E2C82D787}" srcOrd="0" destOrd="0" presId="urn:microsoft.com/office/officeart/2005/8/layout/orgChart1"/>
    <dgm:cxn modelId="{95DAD827-559F-484D-86D1-56424594E545}" type="presOf" srcId="{2EA7A3FD-33FB-4D72-9EE4-D36BBCBD41C1}" destId="{B495069C-4FF7-4C5E-B585-C7DBF8382F22}" srcOrd="0" destOrd="0" presId="urn:microsoft.com/office/officeart/2005/8/layout/orgChart1"/>
    <dgm:cxn modelId="{31460328-7C35-438B-86A1-400C3BC66553}" type="presOf" srcId="{66C0E211-8A0A-408C-B57D-A2BABB7C6067}" destId="{FD15F543-B33A-49B4-85AE-9841F3567EF8}" srcOrd="1" destOrd="0" presId="urn:microsoft.com/office/officeart/2005/8/layout/orgChart1"/>
    <dgm:cxn modelId="{1F5E1D2A-9B02-456F-9CEE-E9B42E2B6E3B}" type="presOf" srcId="{29A7777A-8F4C-43D9-88D5-21E01CC76799}" destId="{70C57E0A-0FFC-419F-B26D-DF0C39A5CBD7}" srcOrd="1" destOrd="0" presId="urn:microsoft.com/office/officeart/2005/8/layout/orgChart1"/>
    <dgm:cxn modelId="{5B91FB2A-4833-4B10-97A5-ACEAC3421B7A}" type="presOf" srcId="{97BE6B5B-7ECA-4544-8C36-51E9F625C5C8}" destId="{D94FB49F-07E3-45AD-A565-6252A0DAA04C}" srcOrd="0" destOrd="0" presId="urn:microsoft.com/office/officeart/2005/8/layout/orgChart1"/>
    <dgm:cxn modelId="{4D7CEB2B-ED1A-4677-A398-50F383105444}" type="presOf" srcId="{83F6B564-AC67-4555-9246-BDDC1BCAD460}" destId="{2D31A8B9-8C7D-444D-9F64-B27335548BD1}" srcOrd="0" destOrd="0" presId="urn:microsoft.com/office/officeart/2005/8/layout/orgChart1"/>
    <dgm:cxn modelId="{D634FE2B-D265-42BF-8B3B-DC9324C76734}" type="presOf" srcId="{A67761E9-6E28-4F83-87E0-78B2BEF14B00}" destId="{B8200EDD-B46D-4392-874E-873B00B3C954}" srcOrd="0" destOrd="0" presId="urn:microsoft.com/office/officeart/2005/8/layout/orgChart1"/>
    <dgm:cxn modelId="{A75EAF2C-AA93-463F-B514-C6CC181A1E38}" srcId="{782B13D9-C499-434A-A863-32F93236B787}" destId="{7164B19C-7EC7-4A54-B486-AE73779CFC29}" srcOrd="2" destOrd="0" parTransId="{098399F4-E0EE-4A46-88C8-C6698291B2DF}" sibTransId="{C2D18126-3542-45DC-AC6F-5C00A1748460}"/>
    <dgm:cxn modelId="{3585182E-87E4-40D1-85FA-D5DDD49EB1A1}" type="presOf" srcId="{464EEB19-E668-496E-B97B-9921034571DB}" destId="{7A8A7E5F-754B-4523-B90F-B909AD4D56C7}" srcOrd="0" destOrd="0" presId="urn:microsoft.com/office/officeart/2005/8/layout/orgChart1"/>
    <dgm:cxn modelId="{AF51DF31-7B62-4C62-8131-0FFAF91BB09E}" type="presOf" srcId="{2F8289C2-9724-4C89-8D7D-19E8663A9478}" destId="{3691EA5D-D70F-4F07-941F-EF53FD5ECFB7}" srcOrd="0" destOrd="0" presId="urn:microsoft.com/office/officeart/2005/8/layout/orgChart1"/>
    <dgm:cxn modelId="{382E2235-8253-4019-82E2-0551DDD4E920}" type="presOf" srcId="{49F13CFF-0C23-4086-86DE-09D3F04A3D68}" destId="{6A35FD5A-5831-4F70-A6DA-91D0D032DA82}" srcOrd="1" destOrd="0" presId="urn:microsoft.com/office/officeart/2005/8/layout/orgChart1"/>
    <dgm:cxn modelId="{F4AAAE35-FEE1-4902-9FA2-4AE5F9140FAB}" srcId="{A726513D-9FC4-4FFF-B10A-81830D10AFA6}" destId="{33ED289D-0DEF-444F-B97E-9A02B680172E}" srcOrd="1" destOrd="0" parTransId="{62098B1F-2C35-4B0C-A5DD-104BA60E529B}" sibTransId="{8A6E794D-4E61-480B-BC84-C77A2F11EA72}"/>
    <dgm:cxn modelId="{FE6FFB3E-D79C-4B77-943F-EB04F174BBAF}" type="presOf" srcId="{1742FFD1-E4EF-4BAB-BF42-3458C07B2CA8}" destId="{B7181A74-57B3-4A40-84CF-5B32664D3659}" srcOrd="0" destOrd="0" presId="urn:microsoft.com/office/officeart/2005/8/layout/orgChart1"/>
    <dgm:cxn modelId="{965C415B-FF37-4DF9-85AD-3BF92EB78AD8}" type="presOf" srcId="{6C75D249-0A84-4702-A45B-683E5B513C48}" destId="{6FA96C21-6650-4352-B8FE-2013D42234F8}" srcOrd="0" destOrd="0" presId="urn:microsoft.com/office/officeart/2005/8/layout/orgChart1"/>
    <dgm:cxn modelId="{98AE8E5D-6381-4ED5-BF71-9F4C75F9EE9F}" type="presOf" srcId="{E300511B-EB8C-48B2-85F4-3AB2E4AE856A}" destId="{7C5AE284-15AD-496D-9010-197C6AFF3999}" srcOrd="0" destOrd="0" presId="urn:microsoft.com/office/officeart/2005/8/layout/orgChart1"/>
    <dgm:cxn modelId="{7C489F60-9C62-4774-BABE-3D367CBCE7C3}" type="presOf" srcId="{89B8CFB9-44DB-4345-ADE8-DD8342174DE7}" destId="{B8E23156-9236-42A1-83CA-93852F40B6BA}" srcOrd="1" destOrd="0" presId="urn:microsoft.com/office/officeart/2005/8/layout/orgChart1"/>
    <dgm:cxn modelId="{40546E43-75F7-4125-A054-2A18A4A476AE}" type="presOf" srcId="{EFE5906D-6054-40C0-8D89-DF11B0A9FF7B}" destId="{EA4051EF-6086-4287-BA2F-DF9076FAEE9C}" srcOrd="1" destOrd="0" presId="urn:microsoft.com/office/officeart/2005/8/layout/orgChart1"/>
    <dgm:cxn modelId="{91735743-B3DC-4D97-9181-C189981A98BE}" type="presOf" srcId="{7164B19C-7EC7-4A54-B486-AE73779CFC29}" destId="{4E96C268-0FA0-4028-84BC-1BD1463C3081}" srcOrd="0" destOrd="0" presId="urn:microsoft.com/office/officeart/2005/8/layout/orgChart1"/>
    <dgm:cxn modelId="{CE90A363-F34B-4858-BE32-906D3D5520A3}" type="presOf" srcId="{1952DF8B-4729-44B6-AA50-9A2AFDEA8885}" destId="{5148401B-458D-4937-84B3-86CFB24446E5}" srcOrd="0" destOrd="0" presId="urn:microsoft.com/office/officeart/2005/8/layout/orgChart1"/>
    <dgm:cxn modelId="{ABDBE843-E88D-4308-9B11-B0EAFBFF23F6}" type="presOf" srcId="{81DED196-DE41-4E56-82AA-4DDBD0BBF7DC}" destId="{9DC183DC-0004-4CC2-A518-3F36C9F56531}" srcOrd="1" destOrd="0" presId="urn:microsoft.com/office/officeart/2005/8/layout/orgChart1"/>
    <dgm:cxn modelId="{AA7F6C65-4588-4B53-976B-C20B3C4A36FF}" type="presOf" srcId="{29A7777A-8F4C-43D9-88D5-21E01CC76799}" destId="{4815A495-A79B-48A5-8E49-B7F17428A539}" srcOrd="0" destOrd="0" presId="urn:microsoft.com/office/officeart/2005/8/layout/orgChart1"/>
    <dgm:cxn modelId="{89FE5A65-1C95-4470-914F-8B678B868D6C}" type="presOf" srcId="{7EE9F61B-A150-4D22-9D4B-BF8E9CAF5304}" destId="{F8F2E2FF-71D2-4C06-889F-C1B83E840CEF}" srcOrd="0" destOrd="0" presId="urn:microsoft.com/office/officeart/2005/8/layout/orgChart1"/>
    <dgm:cxn modelId="{700EF065-E536-4C4A-9423-C28BE104A446}" srcId="{782B13D9-C499-434A-A863-32F93236B787}" destId="{59CF6464-0AE1-4051-BD2B-C574470D230B}" srcOrd="4" destOrd="0" parTransId="{5C752082-412D-4619-A6B6-CDF8E553A106}" sibTransId="{02CBDB4D-6535-443E-BD2A-1BB3DA05C724}"/>
    <dgm:cxn modelId="{21919D46-1D41-4A58-B2FC-D47CD29E6F47}" type="presOf" srcId="{782B13D9-C499-434A-A863-32F93236B787}" destId="{8F43614C-641F-411A-9098-BF2928488949}" srcOrd="1" destOrd="0" presId="urn:microsoft.com/office/officeart/2005/8/layout/orgChart1"/>
    <dgm:cxn modelId="{D12CC066-E67C-448F-871B-AEA979FA8889}" type="presOf" srcId="{AC754041-8AFA-46C1-8440-40F4A25947F4}" destId="{6F126A10-4426-4D9B-AD4F-3183FEA2696C}" srcOrd="0" destOrd="0" presId="urn:microsoft.com/office/officeart/2005/8/layout/orgChart1"/>
    <dgm:cxn modelId="{62CF4847-6C74-456C-AEC4-A51694E4BC89}" type="presOf" srcId="{D6885940-4D05-4C61-8340-CE8CA3A4B219}" destId="{9C99B483-C090-4743-9322-31A95D19724F}" srcOrd="1" destOrd="0" presId="urn:microsoft.com/office/officeart/2005/8/layout/orgChart1"/>
    <dgm:cxn modelId="{9595C867-9940-4F46-A1F1-B9AF928B57B9}" type="presOf" srcId="{1D1F806E-C565-4FED-B2BB-A543459CC2B8}" destId="{AEF832BD-1728-4F08-926E-F15AEDAB9C81}" srcOrd="0" destOrd="0" presId="urn:microsoft.com/office/officeart/2005/8/layout/orgChart1"/>
    <dgm:cxn modelId="{7558B468-B771-4392-B297-0FF04C2E3C09}" type="presOf" srcId="{19D5F208-FF43-4419-A60E-BCAE870B9D13}" destId="{EACE8710-C88F-44A0-853C-5FAFD74561A1}" srcOrd="0" destOrd="0" presId="urn:microsoft.com/office/officeart/2005/8/layout/orgChart1"/>
    <dgm:cxn modelId="{5EF02269-ACF6-4018-AE50-40968AF3D158}" type="presOf" srcId="{6DCB22D6-0FAC-4B44-83CA-A5FD8176BE76}" destId="{EE725C76-80E3-4B0F-AD6F-7E7E661349FF}" srcOrd="0" destOrd="0" presId="urn:microsoft.com/office/officeart/2005/8/layout/orgChart1"/>
    <dgm:cxn modelId="{97E7044A-9841-4182-9A43-4901CFA1CF72}" type="presOf" srcId="{03D52549-2740-44B9-AD14-54151D441F2E}" destId="{DA6C3FC5-84A7-44A5-8B2A-5BB6073FBA11}" srcOrd="1" destOrd="0" presId="urn:microsoft.com/office/officeart/2005/8/layout/orgChart1"/>
    <dgm:cxn modelId="{5FC6924A-2271-4AA5-9AAA-76AC36E63ADF}" type="presOf" srcId="{A726513D-9FC4-4FFF-B10A-81830D10AFA6}" destId="{0532FC2B-73A7-4CA8-ACC7-82A3E3D95855}" srcOrd="1" destOrd="0" presId="urn:microsoft.com/office/officeart/2005/8/layout/orgChart1"/>
    <dgm:cxn modelId="{07A2E14A-4CAA-4F56-97C2-A85AA0B037ED}" type="presOf" srcId="{B09B2FA6-057B-4EAE-AFED-1BD670EDC05E}" destId="{E7C8A0E6-5536-4C24-BBE1-545844A122CE}" srcOrd="0" destOrd="0" presId="urn:microsoft.com/office/officeart/2005/8/layout/orgChart1"/>
    <dgm:cxn modelId="{EC29BD6C-CA0F-48BE-A80C-DDA4124E3427}" type="presOf" srcId="{3560CEB2-2F75-4A24-BAD2-E13BCD284F29}" destId="{8B862397-55A2-4EFA-B9B9-9FFA922576D6}" srcOrd="0" destOrd="0" presId="urn:microsoft.com/office/officeart/2005/8/layout/orgChart1"/>
    <dgm:cxn modelId="{8486CC4C-A097-4585-A24D-9FABDF1B9A87}" type="presOf" srcId="{6A151B68-7C39-4D59-B444-D6A6572E4976}" destId="{725E5265-F29A-40EB-AB96-AE3CABB93998}" srcOrd="1" destOrd="0" presId="urn:microsoft.com/office/officeart/2005/8/layout/orgChart1"/>
    <dgm:cxn modelId="{54AF416D-E667-4BC3-82F6-876734455601}" type="presOf" srcId="{63CCCBB0-19FD-4E37-AEB6-505FA9670EF3}" destId="{1C0984BA-6CA1-4464-8488-2C5F5B36D7DF}" srcOrd="1" destOrd="0" presId="urn:microsoft.com/office/officeart/2005/8/layout/orgChart1"/>
    <dgm:cxn modelId="{56A4AA4D-8698-4C1A-82FD-D21195CC6882}" srcId="{63CCCBB0-19FD-4E37-AEB6-505FA9670EF3}" destId="{1D1F806E-C565-4FED-B2BB-A543459CC2B8}" srcOrd="1" destOrd="0" parTransId="{6C75D249-0A84-4702-A45B-683E5B513C48}" sibTransId="{79178C7D-FAF0-4119-891F-B809CA487458}"/>
    <dgm:cxn modelId="{2B26246E-A1EC-4A25-A55F-69FFEE6BF73B}" srcId="{A726513D-9FC4-4FFF-B10A-81830D10AFA6}" destId="{69B561C6-88E7-410F-A929-9BD38AE9117F}" srcOrd="0" destOrd="0" parTransId="{7758F256-8A5E-413C-B988-F43578B9A99B}" sibTransId="{6E3B803D-5233-40A7-966C-C5ACFDD72326}"/>
    <dgm:cxn modelId="{B645F16E-2C94-4BE5-9DC3-ECB0767690B9}" type="presOf" srcId="{89B8CFB9-44DB-4345-ADE8-DD8342174DE7}" destId="{0A5BD9A9-A27A-4146-8184-FB71476ABE99}" srcOrd="0" destOrd="0" presId="urn:microsoft.com/office/officeart/2005/8/layout/orgChart1"/>
    <dgm:cxn modelId="{86203B4F-ABA6-4DB9-96E0-72D9D6AFF85D}" srcId="{EFE5906D-6054-40C0-8D89-DF11B0A9FF7B}" destId="{B9ED1334-1918-4E11-B593-2A86AFEA5611}" srcOrd="0" destOrd="0" parTransId="{A91569D9-8004-4FA4-BA70-63D0911793BD}" sibTransId="{0B339C58-65FB-4208-BA35-D9260149F08A}"/>
    <dgm:cxn modelId="{C42CD94F-F8D1-4BC3-AD28-93B3B0F99955}" type="presOf" srcId="{9B2465FA-2766-4EB7-9E29-C15DF5E23B73}" destId="{91A329B9-5A79-4EAF-ACCE-D758251E5682}" srcOrd="0" destOrd="0" presId="urn:microsoft.com/office/officeart/2005/8/layout/orgChart1"/>
    <dgm:cxn modelId="{AFDB3A51-F158-4E0D-A922-1FCE7CCC03D3}" type="presOf" srcId="{A91569D9-8004-4FA4-BA70-63D0911793BD}" destId="{37EDA4F0-354B-413C-8C42-A6B1803B8449}" srcOrd="0" destOrd="0" presId="urn:microsoft.com/office/officeart/2005/8/layout/orgChart1"/>
    <dgm:cxn modelId="{7E59AC72-4FD4-4BC7-80DD-C28C6E8B2C64}" type="presOf" srcId="{D1666303-2B01-44A5-B8FE-D60B14099F60}" destId="{44BC45FB-3772-48F5-9F37-503D9EC8238D}" srcOrd="0" destOrd="0" presId="urn:microsoft.com/office/officeart/2005/8/layout/orgChart1"/>
    <dgm:cxn modelId="{3C31C872-A378-4D27-966A-401D9C46FAA8}" type="presOf" srcId="{33ED289D-0DEF-444F-B97E-9A02B680172E}" destId="{37C11A28-925A-44CD-9139-EBA07C8A105E}" srcOrd="1" destOrd="0" presId="urn:microsoft.com/office/officeart/2005/8/layout/orgChart1"/>
    <dgm:cxn modelId="{425D1853-A524-42B8-A02A-47292482DA9C}" type="presOf" srcId="{B09B2FA6-057B-4EAE-AFED-1BD670EDC05E}" destId="{ED43FFC5-942C-41F2-AD6A-500C9F59E94B}" srcOrd="1" destOrd="0" presId="urn:microsoft.com/office/officeart/2005/8/layout/orgChart1"/>
    <dgm:cxn modelId="{8AFAC456-F3CC-4F5C-B69C-BE2018E83DCD}" srcId="{29A7777A-8F4C-43D9-88D5-21E01CC76799}" destId="{3560CEB2-2F75-4A24-BAD2-E13BCD284F29}" srcOrd="3" destOrd="0" parTransId="{EE51F8DE-C08E-4CED-97A2-7986A2E7CBB3}" sibTransId="{8A7E6C22-181F-47DB-ABFB-FAB670B10E72}"/>
    <dgm:cxn modelId="{E4C0EC76-9150-454A-9471-73F6A5890A1A}" srcId="{05AD8A65-E2AD-4F73-89D1-5AEA10EECA18}" destId="{EFE5906D-6054-40C0-8D89-DF11B0A9FF7B}" srcOrd="0" destOrd="0" parTransId="{71056C18-77EE-45B2-8019-357EE0F15667}" sibTransId="{1C962A37-00B3-4D4F-91DF-A63A47A1C7FD}"/>
    <dgm:cxn modelId="{384DEE76-F9CE-487D-A976-36913880D784}" type="presOf" srcId="{B9ED1334-1918-4E11-B593-2A86AFEA5611}" destId="{8D3C0E80-ADC6-46D3-85F7-0B2BECC07EB4}" srcOrd="1" destOrd="0" presId="urn:microsoft.com/office/officeart/2005/8/layout/orgChart1"/>
    <dgm:cxn modelId="{586AFE76-183B-4D20-820F-700EB836E534}" type="presOf" srcId="{2F8289C2-9724-4C89-8D7D-19E8663A9478}" destId="{D4DC0839-3A4E-4CA8-AF57-24EB9B86C882}" srcOrd="1" destOrd="0" presId="urn:microsoft.com/office/officeart/2005/8/layout/orgChart1"/>
    <dgm:cxn modelId="{846D4358-78D3-4AD5-B669-04D0BDF98235}" type="presOf" srcId="{1742FFD1-E4EF-4BAB-BF42-3458C07B2CA8}" destId="{F791F06B-5E5B-4EC7-9751-BF4C642665B4}" srcOrd="1" destOrd="0" presId="urn:microsoft.com/office/officeart/2005/8/layout/orgChart1"/>
    <dgm:cxn modelId="{32224C79-E648-474A-8581-C00CC9BC5709}" type="presOf" srcId="{EEE982CB-2C1A-4073-BD09-6590FFEA8C9D}" destId="{A7573EAA-EC1B-46DE-AC22-93F329F607DD}" srcOrd="0" destOrd="0" presId="urn:microsoft.com/office/officeart/2005/8/layout/orgChart1"/>
    <dgm:cxn modelId="{55118F7C-BE35-47ED-A3D1-47959358D21D}" srcId="{29A7777A-8F4C-43D9-88D5-21E01CC76799}" destId="{51CE1DBC-8EDF-435D-AD1D-BFCEF1BE1781}" srcOrd="1" destOrd="0" parTransId="{97BE6B5B-7ECA-4544-8C36-51E9F625C5C8}" sibTransId="{5AADF9BA-146D-42C9-9BB9-EC7528E014AC}"/>
    <dgm:cxn modelId="{FCFF947E-ECE0-4047-8809-7E9B6DD48B65}" type="presOf" srcId="{21B552B3-A5A9-44FB-B8D6-0A49A493BA4A}" destId="{0D307004-C397-44BE-BA7A-3281DD0BF046}" srcOrd="0" destOrd="0" presId="urn:microsoft.com/office/officeart/2005/8/layout/orgChart1"/>
    <dgm:cxn modelId="{1CC5EB7E-DDE4-48FD-8489-BDFB412A523F}" type="presOf" srcId="{DD32AF00-1595-4478-8C7C-CDBEE92586EB}" destId="{7FB30782-457A-437B-99FA-00CFE83B4D56}" srcOrd="0" destOrd="0" presId="urn:microsoft.com/office/officeart/2005/8/layout/orgChart1"/>
    <dgm:cxn modelId="{D48F117F-0B1D-42CD-A1EB-560EEC1940EC}" type="presOf" srcId="{81DED196-DE41-4E56-82AA-4DDBD0BBF7DC}" destId="{9BB75FC4-40C0-456B-A45F-313FD2CB3849}" srcOrd="0" destOrd="0" presId="urn:microsoft.com/office/officeart/2005/8/layout/orgChart1"/>
    <dgm:cxn modelId="{091E8080-6EFE-478D-859A-74BEAF31043A}" srcId="{6A151B68-7C39-4D59-B444-D6A6572E4976}" destId="{19D5F208-FF43-4419-A60E-BCAE870B9D13}" srcOrd="0" destOrd="0" parTransId="{7DBA9260-9E0B-4E7F-8951-95C8391C2CF5}" sibTransId="{3E6CE824-6518-43B1-B8A3-4A3C8A226531}"/>
    <dgm:cxn modelId="{80E67A81-03E0-4B1A-8FD2-D7B039DEF869}" type="presOf" srcId="{49F13CFF-0C23-4086-86DE-09D3F04A3D68}" destId="{D7E0FBBA-0F29-4936-A9F2-914028DEB95C}" srcOrd="0" destOrd="0" presId="urn:microsoft.com/office/officeart/2005/8/layout/orgChart1"/>
    <dgm:cxn modelId="{04F50D82-AEEB-4D30-A195-CD4D493A5824}" type="presOf" srcId="{05AD8A65-E2AD-4F73-89D1-5AEA10EECA18}" destId="{38D824A3-F624-44D8-AB4F-6DA80796E1E4}" srcOrd="1" destOrd="0" presId="urn:microsoft.com/office/officeart/2005/8/layout/orgChart1"/>
    <dgm:cxn modelId="{2FC42184-57E4-4DED-B8F1-30DEFD77139F}" type="presOf" srcId="{AE60478C-FD47-400D-A87E-922BAA0148D3}" destId="{AA04A0D7-E132-40FA-832C-B74FC64764CA}" srcOrd="0" destOrd="0" presId="urn:microsoft.com/office/officeart/2005/8/layout/orgChart1"/>
    <dgm:cxn modelId="{C90CE284-F454-41FF-99DF-9185F562EC64}" type="presOf" srcId="{CF59DAE2-188A-4DAB-90D4-DF4DF4C6C31C}" destId="{9C721643-FB4D-4E3D-BEAB-EC4E39ABD98D}" srcOrd="0" destOrd="0" presId="urn:microsoft.com/office/officeart/2005/8/layout/orgChart1"/>
    <dgm:cxn modelId="{9B5E0587-521E-4D8A-ABE6-0AE20F573923}" type="presOf" srcId="{81E33AC8-336A-4224-AD67-3C391012582C}" destId="{E3789A32-18AE-4699-B4E4-799276F112E6}" srcOrd="0" destOrd="0" presId="urn:microsoft.com/office/officeart/2005/8/layout/orgChart1"/>
    <dgm:cxn modelId="{93830F87-79BD-4B26-9C30-5559276E9F8A}" type="presOf" srcId="{1D1F806E-C565-4FED-B2BB-A543459CC2B8}" destId="{6D5077CA-D654-4C09-8079-9447FC78EDDF}" srcOrd="1" destOrd="0" presId="urn:microsoft.com/office/officeart/2005/8/layout/orgChart1"/>
    <dgm:cxn modelId="{9E85F987-DB76-489A-BE03-BD108BE9C5E9}" srcId="{29A7777A-8F4C-43D9-88D5-21E01CC76799}" destId="{02F0B1C7-00C1-4A7E-B9FD-05985B4983B6}" srcOrd="2" destOrd="0" parTransId="{0EF1E6C3-1604-4A9F-980A-BEF4D326592A}" sibTransId="{6BE2C7CC-4F7F-4E8E-8FE8-FE8D26BF4B47}"/>
    <dgm:cxn modelId="{6F2A308B-8886-4CD0-836E-9D079D86E987}" type="presOf" srcId="{59CF6464-0AE1-4051-BD2B-C574470D230B}" destId="{DA67995E-2D5A-4DC1-B6CB-54BCE15293EC}" srcOrd="1" destOrd="0" presId="urn:microsoft.com/office/officeart/2005/8/layout/orgChart1"/>
    <dgm:cxn modelId="{0776738E-0E28-46AB-B561-07EBFF4D6020}" type="presOf" srcId="{782B13D9-C499-434A-A863-32F93236B787}" destId="{C97A42B5-FC79-44D8-A283-F61D69B8481D}" srcOrd="0" destOrd="0" presId="urn:microsoft.com/office/officeart/2005/8/layout/orgChart1"/>
    <dgm:cxn modelId="{B93B6591-C8D3-41AC-B119-77A453F2C1E5}" type="presOf" srcId="{A67761E9-6E28-4F83-87E0-78B2BEF14B00}" destId="{DBDE8F4A-6731-472F-9437-85CE5354DC3A}" srcOrd="1" destOrd="0" presId="urn:microsoft.com/office/officeart/2005/8/layout/orgChart1"/>
    <dgm:cxn modelId="{10A7F791-1FDA-4588-9593-3B1795F4B444}" type="presOf" srcId="{7F0E479A-8E84-4B43-AFAA-2F225028B122}" destId="{C77F30C6-61C9-4B54-AFD9-5D59A9333AF4}" srcOrd="0" destOrd="0" presId="urn:microsoft.com/office/officeart/2005/8/layout/orgChart1"/>
    <dgm:cxn modelId="{87C64F97-B55F-4896-AB5D-82753027343A}" type="presOf" srcId="{51CE1DBC-8EDF-435D-AD1D-BFCEF1BE1781}" destId="{BA307243-14F0-43B7-9187-F4189F8EB343}" srcOrd="1" destOrd="0" presId="urn:microsoft.com/office/officeart/2005/8/layout/orgChart1"/>
    <dgm:cxn modelId="{FB83E898-CDE6-4B41-B57B-17C097257CAC}" type="presOf" srcId="{02F0B1C7-00C1-4A7E-B9FD-05985B4983B6}" destId="{CDF7EE21-F7F6-44FE-BD61-E124F5BAD73A}" srcOrd="1" destOrd="0" presId="urn:microsoft.com/office/officeart/2005/8/layout/orgChart1"/>
    <dgm:cxn modelId="{1485DD99-11AD-48C4-9DBF-30C907C57546}" srcId="{4A1D5C17-A73E-4493-BFBF-7B6BF975A3EE}" destId="{A726513D-9FC4-4FFF-B10A-81830D10AFA6}" srcOrd="0" destOrd="0" parTransId="{7CF00713-4425-41E3-BC13-C881E9810808}" sibTransId="{9A2F58EB-615B-4774-80DC-016D9D0F2034}"/>
    <dgm:cxn modelId="{20715C9A-7264-4780-90D1-C4454958CC67}" srcId="{6A151B68-7C39-4D59-B444-D6A6572E4976}" destId="{A67761E9-6E28-4F83-87E0-78B2BEF14B00}" srcOrd="2" destOrd="0" parTransId="{7F0E479A-8E84-4B43-AFAA-2F225028B122}" sibTransId="{2FE32E86-9446-4CF5-8D2A-462050BB122A}"/>
    <dgm:cxn modelId="{D602079B-DC7D-4836-88CC-897280D8FA8B}" srcId="{05AD8A65-E2AD-4F73-89D1-5AEA10EECA18}" destId="{B09B2FA6-057B-4EAE-AFED-1BD670EDC05E}" srcOrd="2" destOrd="0" parTransId="{F8D64CEB-AC2F-40B5-A9DD-81267FE6252A}" sibTransId="{A563B76F-3D72-45AB-AD1A-11EFCFB5F188}"/>
    <dgm:cxn modelId="{4FA2C99B-D285-4845-B85A-AC7350035147}" type="presOf" srcId="{0EF1E6C3-1604-4A9F-980A-BEF4D326592A}" destId="{DC8C8AE1-FEAE-4A43-ABB0-F5D861B2C310}" srcOrd="0" destOrd="0" presId="urn:microsoft.com/office/officeart/2005/8/layout/orgChart1"/>
    <dgm:cxn modelId="{07DBE09C-BE7F-44B5-9EB1-8F2D109065D9}" srcId="{66C0E211-8A0A-408C-B57D-A2BABB7C6067}" destId="{6A151B68-7C39-4D59-B444-D6A6572E4976}" srcOrd="2" destOrd="0" parTransId="{72649AFD-958E-4CA4-B934-0C5C4E1A6B4D}" sibTransId="{0B8E781B-172A-451E-BA92-76CEA29E73B4}"/>
    <dgm:cxn modelId="{A9E5929D-2E66-4B6E-80D8-46368EAA571F}" srcId="{66C0E211-8A0A-408C-B57D-A2BABB7C6067}" destId="{782B13D9-C499-434A-A863-32F93236B787}" srcOrd="1" destOrd="0" parTransId="{AFE6B775-14A4-4128-92ED-B7073480C15A}" sibTransId="{0C3A061A-7576-4B78-B65C-E9C40F6FE041}"/>
    <dgm:cxn modelId="{95D7F59F-60FD-4209-91E2-30F68493479A}" type="presOf" srcId="{EEE982CB-2C1A-4073-BD09-6590FFEA8C9D}" destId="{745C2BB9-5581-4FE0-B5C3-5B2AE4FF7577}" srcOrd="1" destOrd="0" presId="urn:microsoft.com/office/officeart/2005/8/layout/orgChart1"/>
    <dgm:cxn modelId="{680975A4-846C-418B-9CCA-DCE393F08650}" type="presOf" srcId="{F175665C-88CF-4D09-B5CE-7A6D23AB7111}" destId="{2A14F235-738F-4908-9920-1EEF61D52AAB}" srcOrd="0" destOrd="0" presId="urn:microsoft.com/office/officeart/2005/8/layout/orgChart1"/>
    <dgm:cxn modelId="{FDE559A4-B11B-47B2-97A3-249EBD95531B}" srcId="{81DED196-DE41-4E56-82AA-4DDBD0BBF7DC}" destId="{9B2465FA-2766-4EB7-9E29-C15DF5E23B73}" srcOrd="0" destOrd="0" parTransId="{EC1B80AB-9773-4D6B-8349-EF0DADBFD4D8}" sibTransId="{3760AFA3-9D0E-42F7-8669-30287FF8B63A}"/>
    <dgm:cxn modelId="{331B10A5-F86A-49B3-ABA9-F684E4D6755D}" type="presOf" srcId="{CF59DAE2-188A-4DAB-90D4-DF4DF4C6C31C}" destId="{30F09D14-8B66-4940-8F2A-31749EEEFBCE}" srcOrd="1" destOrd="0" presId="urn:microsoft.com/office/officeart/2005/8/layout/orgChart1"/>
    <dgm:cxn modelId="{C25E00A6-0180-48F1-A3D5-93C6587C6350}" type="presOf" srcId="{90457F5E-E66F-48DC-A1E4-7401B4D7CCBE}" destId="{0FFD2445-60CA-4078-8F85-4FFF0A239969}" srcOrd="0" destOrd="0" presId="urn:microsoft.com/office/officeart/2005/8/layout/orgChart1"/>
    <dgm:cxn modelId="{B334BAAD-EC4D-4AAA-8078-C48BD308C639}" srcId="{29A7777A-8F4C-43D9-88D5-21E01CC76799}" destId="{CF59DAE2-188A-4DAB-90D4-DF4DF4C6C31C}" srcOrd="0" destOrd="0" parTransId="{26FB186F-E365-41B6-B1C9-E072DEB09442}" sibTransId="{8541EDB0-786E-4CF8-A730-D7AE330F332C}"/>
    <dgm:cxn modelId="{914AAFAE-D6B5-431A-BB5B-7544C7CCD869}" type="presOf" srcId="{59CF6464-0AE1-4051-BD2B-C574470D230B}" destId="{DDC5BBEA-336B-4E1A-8993-02C9D06FD9B0}" srcOrd="0" destOrd="0" presId="urn:microsoft.com/office/officeart/2005/8/layout/orgChart1"/>
    <dgm:cxn modelId="{A15035AF-1444-41A0-88B7-E8773BA2BD4F}" type="presOf" srcId="{19D5F208-FF43-4419-A60E-BCAE870B9D13}" destId="{1D8EA2FF-FFF2-4EEF-9B52-EC8513E065ED}" srcOrd="1" destOrd="0" presId="urn:microsoft.com/office/officeart/2005/8/layout/orgChart1"/>
    <dgm:cxn modelId="{7CF270AF-4E74-4361-9C47-5E48021AD282}" srcId="{EFE5906D-6054-40C0-8D89-DF11B0A9FF7B}" destId="{E300511B-EB8C-48B2-85F4-3AB2E4AE856A}" srcOrd="1" destOrd="0" parTransId="{AC754041-8AFA-46C1-8440-40F4A25947F4}" sibTransId="{9B519FED-024F-4697-AFE8-EFB29E1520EB}"/>
    <dgm:cxn modelId="{B1F176B0-E2FB-4E0D-8B29-2E19AB2C5FF3}" type="presOf" srcId="{3560CEB2-2F75-4A24-BAD2-E13BCD284F29}" destId="{CB445B21-8AE8-4BEE-A8F5-B670BF7DFD22}" srcOrd="1" destOrd="0" presId="urn:microsoft.com/office/officeart/2005/8/layout/orgChart1"/>
    <dgm:cxn modelId="{D34300B1-5E03-4A25-83C9-753DD9468C37}" type="presOf" srcId="{7164B19C-7EC7-4A54-B486-AE73779CFC29}" destId="{67929966-D99F-4F33-B51A-C81A142BA697}" srcOrd="1" destOrd="0" presId="urn:microsoft.com/office/officeart/2005/8/layout/orgChart1"/>
    <dgm:cxn modelId="{6153EAB4-29C9-4889-98FE-E2F6495EFBBB}" srcId="{A8EC7C30-4C6A-44E9-9B98-6228A115E983}" destId="{EEE982CB-2C1A-4073-BD09-6590FFEA8C9D}" srcOrd="0" destOrd="0" parTransId="{988C9643-6D02-4663-96AA-BA7C6D50011A}" sibTransId="{EF18B2AC-4CE6-4A30-BE41-FF3925E3441E}"/>
    <dgm:cxn modelId="{2BE444B9-C0D6-44DA-8ECB-5CC92A9EE833}" type="presOf" srcId="{4A1D5C17-A73E-4493-BFBF-7B6BF975A3EE}" destId="{47B28A6D-565F-42FF-A61F-CD7E3382AC64}" srcOrd="0" destOrd="0" presId="urn:microsoft.com/office/officeart/2005/8/layout/orgChart1"/>
    <dgm:cxn modelId="{4B866EBD-8162-4A86-B543-81AF607B2CC0}" type="presOf" srcId="{B9ED1334-1918-4E11-B593-2A86AFEA5611}" destId="{B9BAD51A-8775-450F-B686-AAE22F0078E6}" srcOrd="0" destOrd="0" presId="urn:microsoft.com/office/officeart/2005/8/layout/orgChart1"/>
    <dgm:cxn modelId="{AC324BC2-13BC-49EE-B5B7-51DF8B0B0470}" srcId="{6A151B68-7C39-4D59-B444-D6A6572E4976}" destId="{89B8CFB9-44DB-4345-ADE8-DD8342174DE7}" srcOrd="1" destOrd="0" parTransId="{5CFC1196-C376-451A-8F76-28FA11B19ABF}" sibTransId="{C6C8D1EC-E6A6-4FAF-A2A3-2A18695D47FE}"/>
    <dgm:cxn modelId="{8F2849C3-E2F8-4766-BA39-596C92B5FEF3}" type="presOf" srcId="{72649AFD-958E-4CA4-B934-0C5C4E1A6B4D}" destId="{AA216322-0210-4A3C-B4F5-614D34923192}" srcOrd="0" destOrd="0" presId="urn:microsoft.com/office/officeart/2005/8/layout/orgChart1"/>
    <dgm:cxn modelId="{B74093C3-AD88-48F9-8455-1071E8DB2505}" type="presOf" srcId="{7DBA9260-9E0B-4E7F-8951-95C8391C2CF5}" destId="{073B5CA7-4696-4845-9CC5-14E1B78E42D4}" srcOrd="0" destOrd="0" presId="urn:microsoft.com/office/officeart/2005/8/layout/orgChart1"/>
    <dgm:cxn modelId="{A48521C4-A552-4E07-878B-4B8402ACA7D5}" type="presOf" srcId="{A726513D-9FC4-4FFF-B10A-81830D10AFA6}" destId="{465C1401-E868-4833-A733-613A3C563C88}" srcOrd="0" destOrd="0" presId="urn:microsoft.com/office/officeart/2005/8/layout/orgChart1"/>
    <dgm:cxn modelId="{BD4F37C4-D89C-4A5C-A119-47C5E216F025}" type="presOf" srcId="{26FB186F-E365-41B6-B1C9-E072DEB09442}" destId="{D0FA68A2-8964-44B1-8078-BD4665792DAD}" srcOrd="0" destOrd="0" presId="urn:microsoft.com/office/officeart/2005/8/layout/orgChart1"/>
    <dgm:cxn modelId="{825180C5-AA20-483F-B553-DD5B0D8950C1}" type="presOf" srcId="{EFE5906D-6054-40C0-8D89-DF11B0A9FF7B}" destId="{8C5337C9-F889-4CFC-9B8C-BFD0E8B9D33D}" srcOrd="0" destOrd="0" presId="urn:microsoft.com/office/officeart/2005/8/layout/orgChart1"/>
    <dgm:cxn modelId="{C04799C5-52A7-4F5C-916E-B126C9E807A8}" type="presOf" srcId="{9B2465FA-2766-4EB7-9E29-C15DF5E23B73}" destId="{AD2432DF-9D63-4FE3-9F71-EA9BA50365FE}" srcOrd="1" destOrd="0" presId="urn:microsoft.com/office/officeart/2005/8/layout/orgChart1"/>
    <dgm:cxn modelId="{458EE9C7-9DA9-4C9E-8E2A-BC2A2F77B4C6}" type="presOf" srcId="{D783CCD1-5E63-4896-B4C5-22B209B9B8DB}" destId="{E90039BB-AD91-4ADA-A911-4EF78C43BB64}" srcOrd="0" destOrd="0" presId="urn:microsoft.com/office/officeart/2005/8/layout/orgChart1"/>
    <dgm:cxn modelId="{0EC7C3C8-71BD-40D1-A399-485BBAE6F007}" type="presOf" srcId="{5C69EE99-ACD0-461E-9A83-9ECD0F8ECB19}" destId="{1B1C5191-A17E-4A50-ACE1-572E0E6762B5}" srcOrd="0" destOrd="0" presId="urn:microsoft.com/office/officeart/2005/8/layout/orgChart1"/>
    <dgm:cxn modelId="{796EB3CA-ED76-42B9-8C13-29F19068F2AC}" type="presOf" srcId="{90457F5E-E66F-48DC-A1E4-7401B4D7CCBE}" destId="{FF8C8462-5806-4405-B246-88360D1DF1E7}" srcOrd="1" destOrd="0" presId="urn:microsoft.com/office/officeart/2005/8/layout/orgChart1"/>
    <dgm:cxn modelId="{4EF523CD-D408-4865-93CA-049701C06F96}" type="presOf" srcId="{69B561C6-88E7-410F-A929-9BD38AE9117F}" destId="{E6E65EA7-CF3E-46B0-BE0B-5C263FB52E0F}" srcOrd="0" destOrd="0" presId="urn:microsoft.com/office/officeart/2005/8/layout/orgChart1"/>
    <dgm:cxn modelId="{D0F985CD-D512-45D4-9F4F-44FA6552E86F}" type="presOf" srcId="{D6885940-4D05-4C61-8340-CE8CA3A4B219}" destId="{114BC102-8522-44D5-A3D8-9ECE7A8B087C}" srcOrd="0" destOrd="0" presId="urn:microsoft.com/office/officeart/2005/8/layout/orgChart1"/>
    <dgm:cxn modelId="{E9516FD1-E5E9-471D-8147-BA096EBE8AC8}" srcId="{A8EC7C30-4C6A-44E9-9B98-6228A115E983}" destId="{29A7777A-8F4C-43D9-88D5-21E01CC76799}" srcOrd="1" destOrd="0" parTransId="{D700E852-2102-4CB2-894A-04E71083C59E}" sibTransId="{17661501-5C9B-43C3-8CF9-6D67ADF82F0D}"/>
    <dgm:cxn modelId="{18EF83D1-76C1-466D-901C-F54BD201BF0E}" type="presOf" srcId="{D700E852-2102-4CB2-894A-04E71083C59E}" destId="{C22CB32B-D159-4A6A-A0AA-8BE39C11B6E6}" srcOrd="0" destOrd="0" presId="urn:microsoft.com/office/officeart/2005/8/layout/orgChart1"/>
    <dgm:cxn modelId="{E2BB1BD2-B189-4428-B14D-DA59A748CDE7}" srcId="{63CCCBB0-19FD-4E37-AEB6-505FA9670EF3}" destId="{81E33AC8-336A-4224-AD67-3C391012582C}" srcOrd="2" destOrd="0" parTransId="{464EEB19-E668-496E-B97B-9921034571DB}" sibTransId="{32EDD2C8-C42A-46D2-B2D7-5E65DA29424E}"/>
    <dgm:cxn modelId="{E5A2BAD2-CF62-42C7-9830-3FCCCB7F02BE}" type="presOf" srcId="{51CE1DBC-8EDF-435D-AD1D-BFCEF1BE1781}" destId="{F0111C1B-FDE6-4669-8AC5-30746640289A}" srcOrd="0" destOrd="0" presId="urn:microsoft.com/office/officeart/2005/8/layout/orgChart1"/>
    <dgm:cxn modelId="{4D1F31D7-4D30-4E35-8E21-6A30846F5D30}" type="presOf" srcId="{04C5DE3B-E20F-42E4-B1BD-0BC27712F788}" destId="{061D52B9-242A-4A23-875A-F9410AA8F582}" srcOrd="0" destOrd="0" presId="urn:microsoft.com/office/officeart/2005/8/layout/orgChart1"/>
    <dgm:cxn modelId="{51ADB2DB-2D60-4F95-985D-358F0B92413D}" type="presOf" srcId="{098399F4-E0EE-4A46-88C8-C6698291B2DF}" destId="{D0695D02-314B-4AF7-9BBA-BD6F5F6C2CE2}" srcOrd="0" destOrd="0" presId="urn:microsoft.com/office/officeart/2005/8/layout/orgChart1"/>
    <dgm:cxn modelId="{7F0C18DD-0E07-44C4-91F7-288C98747648}" type="presOf" srcId="{33ED289D-0DEF-444F-B97E-9A02B680172E}" destId="{5ADCB153-1D9F-4B0D-AD5C-5CE3B1F7F4D9}" srcOrd="0" destOrd="0" presId="urn:microsoft.com/office/officeart/2005/8/layout/orgChart1"/>
    <dgm:cxn modelId="{1CEB9FDD-9234-4336-936D-F7A9F16BE2B8}" type="presOf" srcId="{F8D64CEB-AC2F-40B5-A9DD-81267FE6252A}" destId="{07ABAE7C-1DE3-4ADB-BFFC-E76E3D9A4161}" srcOrd="0" destOrd="0" presId="urn:microsoft.com/office/officeart/2005/8/layout/orgChart1"/>
    <dgm:cxn modelId="{BB7A3BDE-9E73-4E15-B9FB-FD4860DAFB68}" srcId="{782B13D9-C499-434A-A863-32F93236B787}" destId="{49F13CFF-0C23-4086-86DE-09D3F04A3D68}" srcOrd="3" destOrd="0" parTransId="{D1666303-2B01-44A5-B8FE-D60B14099F60}" sibTransId="{16D2DC39-669E-4C54-AB98-2D51863F140C}"/>
    <dgm:cxn modelId="{11F01FE2-8F6B-4253-8573-17AA520A72E8}" type="presOf" srcId="{5CFC1196-C376-451A-8F76-28FA11B19ABF}" destId="{191DB3A0-4FB0-4560-86C6-C074833CD230}" srcOrd="0" destOrd="0" presId="urn:microsoft.com/office/officeart/2005/8/layout/orgChart1"/>
    <dgm:cxn modelId="{1E3CCCE3-6892-4D6C-930B-1BA49E7F1B90}" type="presOf" srcId="{988C9643-6D02-4663-96AA-BA7C6D50011A}" destId="{FD008B25-45B4-4CEE-B658-7BDBC8C8046A}" srcOrd="0" destOrd="0" presId="urn:microsoft.com/office/officeart/2005/8/layout/orgChart1"/>
    <dgm:cxn modelId="{FFC173E5-8CF7-4A60-8F73-D82581BD0727}" type="presOf" srcId="{A8EC7C30-4C6A-44E9-9B98-6228A115E983}" destId="{BEE35728-8C93-4722-8DCD-6878CD0F311D}" srcOrd="1" destOrd="0" presId="urn:microsoft.com/office/officeart/2005/8/layout/orgChart1"/>
    <dgm:cxn modelId="{8CB185E6-3484-430F-97C9-4B2550C788FB}" type="presOf" srcId="{E300511B-EB8C-48B2-85F4-3AB2E4AE856A}" destId="{BADDBA7C-073E-4DE6-9EC4-A01F61949E63}" srcOrd="1" destOrd="0" presId="urn:microsoft.com/office/officeart/2005/8/layout/orgChart1"/>
    <dgm:cxn modelId="{93DC59E8-CF3A-44FF-8E1B-5A928F3D51BF}" srcId="{782B13D9-C499-434A-A863-32F93236B787}" destId="{1742FFD1-E4EF-4BAB-BF42-3458C07B2CA8}" srcOrd="1" destOrd="0" parTransId="{6DCB22D6-0FAC-4B44-83CA-A5FD8176BE76}" sibTransId="{9DEB67C8-CEF3-4E8C-87B6-357BDDA3F25A}"/>
    <dgm:cxn modelId="{7BCBE8E9-D2FD-4617-A99B-86EDFD3737C2}" type="presOf" srcId="{EC1B80AB-9773-4D6B-8349-EF0DADBFD4D8}" destId="{934C950D-5E2A-4FEF-9C24-67E7BC2396E9}" srcOrd="0" destOrd="0" presId="urn:microsoft.com/office/officeart/2005/8/layout/orgChart1"/>
    <dgm:cxn modelId="{60DB2EEA-E0E9-46B0-B57F-93708D2991E3}" type="presOf" srcId="{66C0E211-8A0A-408C-B57D-A2BABB7C6067}" destId="{D5710022-AA89-4297-B3BC-004447A722A2}" srcOrd="0" destOrd="0" presId="urn:microsoft.com/office/officeart/2005/8/layout/orgChart1"/>
    <dgm:cxn modelId="{D30D6DED-7E5B-4A55-82A3-70DA9025D264}" type="presOf" srcId="{AFE6B775-14A4-4128-92ED-B7073480C15A}" destId="{25A65EED-C53B-4E91-A3E9-A69764BE215E}" srcOrd="0" destOrd="0" presId="urn:microsoft.com/office/officeart/2005/8/layout/orgChart1"/>
    <dgm:cxn modelId="{9BEF27F3-3295-4886-A809-53C8C3589681}" srcId="{66C0E211-8A0A-408C-B57D-A2BABB7C6067}" destId="{2F8289C2-9724-4C89-8D7D-19E8663A9478}" srcOrd="0" destOrd="0" parTransId="{AE60478C-FD47-400D-A87E-922BAA0148D3}" sibTransId="{256A04CC-7C6B-4763-A9A6-70E6285C723E}"/>
    <dgm:cxn modelId="{442425FC-F0CA-4278-B60A-032275BD6877}" srcId="{05AD8A65-E2AD-4F73-89D1-5AEA10EECA18}" destId="{03D52549-2740-44B9-AD14-54151D441F2E}" srcOrd="1" destOrd="0" parTransId="{DD32AF00-1595-4478-8C7C-CDBEE92586EB}" sibTransId="{50177B53-3772-4487-8D4C-E98078744792}"/>
    <dgm:cxn modelId="{50286AFF-0F92-402A-89D5-FFD724B6E8EF}" type="presOf" srcId="{81E33AC8-336A-4224-AD67-3C391012582C}" destId="{89E56DD3-DCF7-4B50-8301-63E028A51661}" srcOrd="1" destOrd="0" presId="urn:microsoft.com/office/officeart/2005/8/layout/orgChart1"/>
    <dgm:cxn modelId="{EDBB4BFF-3214-49F6-91AD-FC807E6ABD2B}" srcId="{63CCCBB0-19FD-4E37-AEB6-505FA9670EF3}" destId="{83F6B564-AC67-4555-9246-BDDC1BCAD460}" srcOrd="0" destOrd="0" parTransId="{2EA7A3FD-33FB-4D72-9EE4-D36BBCBD41C1}" sibTransId="{820C1D90-DE1A-45B9-964B-AAEA8BFFF85F}"/>
    <dgm:cxn modelId="{983E575E-4F07-4E61-8979-0C207C1BA667}" type="presParOf" srcId="{47B28A6D-565F-42FF-A61F-CD7E3382AC64}" destId="{1EC5E74C-1CB5-40BB-81E9-6A90209A8427}" srcOrd="0" destOrd="0" presId="urn:microsoft.com/office/officeart/2005/8/layout/orgChart1"/>
    <dgm:cxn modelId="{C8B026E6-E73C-4789-8F3D-2257DF1EE5BC}" type="presParOf" srcId="{1EC5E74C-1CB5-40BB-81E9-6A90209A8427}" destId="{8B7F5112-7E37-484B-B43A-92F0F96B9DCE}" srcOrd="0" destOrd="0" presId="urn:microsoft.com/office/officeart/2005/8/layout/orgChart1"/>
    <dgm:cxn modelId="{EB2FEE9B-6BEE-44CE-BF8F-DC6EF9BDCBFE}" type="presParOf" srcId="{8B7F5112-7E37-484B-B43A-92F0F96B9DCE}" destId="{465C1401-E868-4833-A733-613A3C563C88}" srcOrd="0" destOrd="0" presId="urn:microsoft.com/office/officeart/2005/8/layout/orgChart1"/>
    <dgm:cxn modelId="{69B31EA7-7741-4117-8D5E-F7B75A69AA8C}" type="presParOf" srcId="{8B7F5112-7E37-484B-B43A-92F0F96B9DCE}" destId="{0532FC2B-73A7-4CA8-ACC7-82A3E3D95855}" srcOrd="1" destOrd="0" presId="urn:microsoft.com/office/officeart/2005/8/layout/orgChart1"/>
    <dgm:cxn modelId="{FB4FB013-14B7-44F8-BAFA-DE317CBE1DDD}" type="presParOf" srcId="{1EC5E74C-1CB5-40BB-81E9-6A90209A8427}" destId="{38769B97-CC9E-4FB1-90A4-76BE46B4532E}" srcOrd="1" destOrd="0" presId="urn:microsoft.com/office/officeart/2005/8/layout/orgChart1"/>
    <dgm:cxn modelId="{C5EC0E0D-062B-432F-93C9-1EBF33213F3D}" type="presParOf" srcId="{38769B97-CC9E-4FB1-90A4-76BE46B4532E}" destId="{BD25891A-5017-4CAA-A529-236937E6CCD5}" srcOrd="0" destOrd="0" presId="urn:microsoft.com/office/officeart/2005/8/layout/orgChart1"/>
    <dgm:cxn modelId="{57C49A3D-2E66-467E-9DA7-8068AC2EE691}" type="presParOf" srcId="{38769B97-CC9E-4FB1-90A4-76BE46B4532E}" destId="{0A569263-7031-416C-AA78-22E7049303F9}" srcOrd="1" destOrd="0" presId="urn:microsoft.com/office/officeart/2005/8/layout/orgChart1"/>
    <dgm:cxn modelId="{C19005AC-1B1A-49EB-A36C-461BBCF1C127}" type="presParOf" srcId="{0A569263-7031-416C-AA78-22E7049303F9}" destId="{F0930650-DF96-4A2D-A825-070C8A21F1FA}" srcOrd="0" destOrd="0" presId="urn:microsoft.com/office/officeart/2005/8/layout/orgChart1"/>
    <dgm:cxn modelId="{9819514B-540C-4419-8CAD-99B5C2B2D906}" type="presParOf" srcId="{F0930650-DF96-4A2D-A825-070C8A21F1FA}" destId="{5ADCB153-1D9F-4B0D-AD5C-5CE3B1F7F4D9}" srcOrd="0" destOrd="0" presId="urn:microsoft.com/office/officeart/2005/8/layout/orgChart1"/>
    <dgm:cxn modelId="{1BDFD2A0-D70D-4685-B3E3-C68D132107B9}" type="presParOf" srcId="{F0930650-DF96-4A2D-A825-070C8A21F1FA}" destId="{37C11A28-925A-44CD-9139-EBA07C8A105E}" srcOrd="1" destOrd="0" presId="urn:microsoft.com/office/officeart/2005/8/layout/orgChart1"/>
    <dgm:cxn modelId="{E87B993C-67BD-40B9-A4B9-8577B209E0D4}" type="presParOf" srcId="{0A569263-7031-416C-AA78-22E7049303F9}" destId="{3BFE97C4-8357-4BB6-8134-7998B13FFD45}" srcOrd="1" destOrd="0" presId="urn:microsoft.com/office/officeart/2005/8/layout/orgChart1"/>
    <dgm:cxn modelId="{2C1896FE-435D-40D8-A89D-CAECD295C1E0}" type="presParOf" srcId="{3BFE97C4-8357-4BB6-8134-7998B13FFD45}" destId="{E90039BB-AD91-4ADA-A911-4EF78C43BB64}" srcOrd="0" destOrd="0" presId="urn:microsoft.com/office/officeart/2005/8/layout/orgChart1"/>
    <dgm:cxn modelId="{45B0AAD2-7706-4A30-B215-D9F41615B25F}" type="presParOf" srcId="{3BFE97C4-8357-4BB6-8134-7998B13FFD45}" destId="{0888844B-405E-466B-9436-EB1CEB1C5664}" srcOrd="1" destOrd="0" presId="urn:microsoft.com/office/officeart/2005/8/layout/orgChart1"/>
    <dgm:cxn modelId="{1DEE5BA8-5B05-4C9A-96F6-B166B613E82D}" type="presParOf" srcId="{0888844B-405E-466B-9436-EB1CEB1C5664}" destId="{B9F99FF8-DBA4-49AA-AF02-B646AF8D8C11}" srcOrd="0" destOrd="0" presId="urn:microsoft.com/office/officeart/2005/8/layout/orgChart1"/>
    <dgm:cxn modelId="{88DC9E8F-993A-4F20-A553-C3B3B35BDF1C}" type="presParOf" srcId="{B9F99FF8-DBA4-49AA-AF02-B646AF8D8C11}" destId="{114BC102-8522-44D5-A3D8-9ECE7A8B087C}" srcOrd="0" destOrd="0" presId="urn:microsoft.com/office/officeart/2005/8/layout/orgChart1"/>
    <dgm:cxn modelId="{993E2EE0-5AAD-4F29-BEF6-35ACCCFAD6C3}" type="presParOf" srcId="{B9F99FF8-DBA4-49AA-AF02-B646AF8D8C11}" destId="{9C99B483-C090-4743-9322-31A95D19724F}" srcOrd="1" destOrd="0" presId="urn:microsoft.com/office/officeart/2005/8/layout/orgChart1"/>
    <dgm:cxn modelId="{E3A71DB4-253B-4875-9613-6D3EE1804BFF}" type="presParOf" srcId="{0888844B-405E-466B-9436-EB1CEB1C5664}" destId="{CB9DA5D3-2214-46E8-B0F9-57E567C3FC3C}" srcOrd="1" destOrd="0" presId="urn:microsoft.com/office/officeart/2005/8/layout/orgChart1"/>
    <dgm:cxn modelId="{DBF24272-930B-46E3-808E-E19A9D0EA677}" type="presParOf" srcId="{0888844B-405E-466B-9436-EB1CEB1C5664}" destId="{CB53364B-2241-4FA6-B8D0-554BB17D11F0}" srcOrd="2" destOrd="0" presId="urn:microsoft.com/office/officeart/2005/8/layout/orgChart1"/>
    <dgm:cxn modelId="{46DCDC5F-4920-42E5-B090-689A04E2577F}" type="presParOf" srcId="{0A569263-7031-416C-AA78-22E7049303F9}" destId="{793A26C3-8B88-4B9D-887F-A20683708BE1}" srcOrd="2" destOrd="0" presId="urn:microsoft.com/office/officeart/2005/8/layout/orgChart1"/>
    <dgm:cxn modelId="{A97D81E1-24F4-4E45-AE63-1F94FCB9B9A1}" type="presParOf" srcId="{38769B97-CC9E-4FB1-90A4-76BE46B4532E}" destId="{0D307004-C397-44BE-BA7A-3281DD0BF046}" srcOrd="2" destOrd="0" presId="urn:microsoft.com/office/officeart/2005/8/layout/orgChart1"/>
    <dgm:cxn modelId="{96B6B630-6843-43B0-A3F0-CBB5CB0150B8}" type="presParOf" srcId="{38769B97-CC9E-4FB1-90A4-76BE46B4532E}" destId="{7E82540C-67A7-44B1-B970-D8A381DE71EB}" srcOrd="3" destOrd="0" presId="urn:microsoft.com/office/officeart/2005/8/layout/orgChart1"/>
    <dgm:cxn modelId="{F0623C10-FB08-41FB-812E-1BE657A33D91}" type="presParOf" srcId="{7E82540C-67A7-44B1-B970-D8A381DE71EB}" destId="{0A1EAE42-721F-4C48-83AB-94460991CD9A}" srcOrd="0" destOrd="0" presId="urn:microsoft.com/office/officeart/2005/8/layout/orgChart1"/>
    <dgm:cxn modelId="{2062E74B-7415-4BC9-AFC6-98A2DDBA8155}" type="presParOf" srcId="{0A1EAE42-721F-4C48-83AB-94460991CD9A}" destId="{7D964219-23BE-46F7-A601-9D8678C7EEFA}" srcOrd="0" destOrd="0" presId="urn:microsoft.com/office/officeart/2005/8/layout/orgChart1"/>
    <dgm:cxn modelId="{55CD1021-AAD4-4E7D-89CC-30F73247E974}" type="presParOf" srcId="{0A1EAE42-721F-4C48-83AB-94460991CD9A}" destId="{38D824A3-F624-44D8-AB4F-6DA80796E1E4}" srcOrd="1" destOrd="0" presId="urn:microsoft.com/office/officeart/2005/8/layout/orgChart1"/>
    <dgm:cxn modelId="{B073F04D-EF96-465B-99DF-75F8BE0B18F8}" type="presParOf" srcId="{7E82540C-67A7-44B1-B970-D8A381DE71EB}" destId="{11F05C90-C6CD-48AA-BD0B-E182EAC8AD15}" srcOrd="1" destOrd="0" presId="urn:microsoft.com/office/officeart/2005/8/layout/orgChart1"/>
    <dgm:cxn modelId="{D1E4AFA1-F4AC-44A1-9DCF-B48A75BEB3AD}" type="presParOf" srcId="{11F05C90-C6CD-48AA-BD0B-E182EAC8AD15}" destId="{FA5B091B-AD50-4E41-8329-E800E4BA3247}" srcOrd="0" destOrd="0" presId="urn:microsoft.com/office/officeart/2005/8/layout/orgChart1"/>
    <dgm:cxn modelId="{2518D62B-93F4-4B12-80F8-B7F2194492B2}" type="presParOf" srcId="{11F05C90-C6CD-48AA-BD0B-E182EAC8AD15}" destId="{3F6CDD33-3411-4C12-8A87-51BD919C1FDB}" srcOrd="1" destOrd="0" presId="urn:microsoft.com/office/officeart/2005/8/layout/orgChart1"/>
    <dgm:cxn modelId="{1808ADBA-E154-42D6-A4B6-6A63C71017AB}" type="presParOf" srcId="{3F6CDD33-3411-4C12-8A87-51BD919C1FDB}" destId="{9543476B-BBD2-4EAA-AB09-97F206DC3285}" srcOrd="0" destOrd="0" presId="urn:microsoft.com/office/officeart/2005/8/layout/orgChart1"/>
    <dgm:cxn modelId="{4F795CA8-D781-4A4B-82BB-2BCE983DE762}" type="presParOf" srcId="{9543476B-BBD2-4EAA-AB09-97F206DC3285}" destId="{8C5337C9-F889-4CFC-9B8C-BFD0E8B9D33D}" srcOrd="0" destOrd="0" presId="urn:microsoft.com/office/officeart/2005/8/layout/orgChart1"/>
    <dgm:cxn modelId="{9C4AF5D0-28F1-4756-8117-D370F5821461}" type="presParOf" srcId="{9543476B-BBD2-4EAA-AB09-97F206DC3285}" destId="{EA4051EF-6086-4287-BA2F-DF9076FAEE9C}" srcOrd="1" destOrd="0" presId="urn:microsoft.com/office/officeart/2005/8/layout/orgChart1"/>
    <dgm:cxn modelId="{6F75531E-7C4E-4D7B-931E-C55B859D7D70}" type="presParOf" srcId="{3F6CDD33-3411-4C12-8A87-51BD919C1FDB}" destId="{CFC840A8-3252-4A09-A76C-3AB0DB88268E}" srcOrd="1" destOrd="0" presId="urn:microsoft.com/office/officeart/2005/8/layout/orgChart1"/>
    <dgm:cxn modelId="{A9CB5512-4F07-4A18-BE2E-4E94957D0077}" type="presParOf" srcId="{CFC840A8-3252-4A09-A76C-3AB0DB88268E}" destId="{37EDA4F0-354B-413C-8C42-A6B1803B8449}" srcOrd="0" destOrd="0" presId="urn:microsoft.com/office/officeart/2005/8/layout/orgChart1"/>
    <dgm:cxn modelId="{9F70444D-E399-4793-B50E-C6DAFE9A1A80}" type="presParOf" srcId="{CFC840A8-3252-4A09-A76C-3AB0DB88268E}" destId="{7453DABE-A58B-4A76-B0BE-54DC7ABBD5FB}" srcOrd="1" destOrd="0" presId="urn:microsoft.com/office/officeart/2005/8/layout/orgChart1"/>
    <dgm:cxn modelId="{6B8D014C-674C-4432-88B0-518415AB1D76}" type="presParOf" srcId="{7453DABE-A58B-4A76-B0BE-54DC7ABBD5FB}" destId="{A71DDE1D-B335-4755-8830-CEF963EF366E}" srcOrd="0" destOrd="0" presId="urn:microsoft.com/office/officeart/2005/8/layout/orgChart1"/>
    <dgm:cxn modelId="{5162CDA8-9336-453B-9F3F-E0819DE609F9}" type="presParOf" srcId="{A71DDE1D-B335-4755-8830-CEF963EF366E}" destId="{B9BAD51A-8775-450F-B686-AAE22F0078E6}" srcOrd="0" destOrd="0" presId="urn:microsoft.com/office/officeart/2005/8/layout/orgChart1"/>
    <dgm:cxn modelId="{E187527A-357A-45DC-BFD4-8FAA5795CB7B}" type="presParOf" srcId="{A71DDE1D-B335-4755-8830-CEF963EF366E}" destId="{8D3C0E80-ADC6-46D3-85F7-0B2BECC07EB4}" srcOrd="1" destOrd="0" presId="urn:microsoft.com/office/officeart/2005/8/layout/orgChart1"/>
    <dgm:cxn modelId="{1C7387CE-6D85-4123-9C59-AD5013DB6D17}" type="presParOf" srcId="{7453DABE-A58B-4A76-B0BE-54DC7ABBD5FB}" destId="{981945E2-D3F1-4A35-AABA-635218351AFF}" srcOrd="1" destOrd="0" presId="urn:microsoft.com/office/officeart/2005/8/layout/orgChart1"/>
    <dgm:cxn modelId="{46A669B7-9187-4815-9F4B-42F02AFA2424}" type="presParOf" srcId="{7453DABE-A58B-4A76-B0BE-54DC7ABBD5FB}" destId="{144EF930-F146-4E7C-A586-BA0A7D8A6602}" srcOrd="2" destOrd="0" presId="urn:microsoft.com/office/officeart/2005/8/layout/orgChart1"/>
    <dgm:cxn modelId="{B81BACEF-208E-4AF9-9075-7DB572B490C5}" type="presParOf" srcId="{CFC840A8-3252-4A09-A76C-3AB0DB88268E}" destId="{6F126A10-4426-4D9B-AD4F-3183FEA2696C}" srcOrd="2" destOrd="0" presId="urn:microsoft.com/office/officeart/2005/8/layout/orgChart1"/>
    <dgm:cxn modelId="{FF1499E7-B8C8-49B1-8517-1001391B436F}" type="presParOf" srcId="{CFC840A8-3252-4A09-A76C-3AB0DB88268E}" destId="{3B866AC6-DF88-423A-97E6-0B14E6B8042A}" srcOrd="3" destOrd="0" presId="urn:microsoft.com/office/officeart/2005/8/layout/orgChart1"/>
    <dgm:cxn modelId="{E3582DF9-743B-4107-904D-455AFF90C5D8}" type="presParOf" srcId="{3B866AC6-DF88-423A-97E6-0B14E6B8042A}" destId="{4F920DEA-0569-47BD-B1FC-469ED356F05F}" srcOrd="0" destOrd="0" presId="urn:microsoft.com/office/officeart/2005/8/layout/orgChart1"/>
    <dgm:cxn modelId="{55A134E8-E026-47C4-8250-F42A87687F11}" type="presParOf" srcId="{4F920DEA-0569-47BD-B1FC-469ED356F05F}" destId="{7C5AE284-15AD-496D-9010-197C6AFF3999}" srcOrd="0" destOrd="0" presId="urn:microsoft.com/office/officeart/2005/8/layout/orgChart1"/>
    <dgm:cxn modelId="{CFF0F108-63AB-4B1B-A3EA-DFA31DB089A9}" type="presParOf" srcId="{4F920DEA-0569-47BD-B1FC-469ED356F05F}" destId="{BADDBA7C-073E-4DE6-9EC4-A01F61949E63}" srcOrd="1" destOrd="0" presId="urn:microsoft.com/office/officeart/2005/8/layout/orgChart1"/>
    <dgm:cxn modelId="{D14DFF03-9DC1-41AA-9D7E-162CF9575DA1}" type="presParOf" srcId="{3B866AC6-DF88-423A-97E6-0B14E6B8042A}" destId="{E84AA79D-96CD-4880-B334-49F34FBA68E5}" srcOrd="1" destOrd="0" presId="urn:microsoft.com/office/officeart/2005/8/layout/orgChart1"/>
    <dgm:cxn modelId="{43FA2BEF-531D-4536-A622-B165ED006DD9}" type="presParOf" srcId="{3B866AC6-DF88-423A-97E6-0B14E6B8042A}" destId="{7972B2C6-845E-4517-9610-4F224ED6A368}" srcOrd="2" destOrd="0" presId="urn:microsoft.com/office/officeart/2005/8/layout/orgChart1"/>
    <dgm:cxn modelId="{03147B63-A0DE-4E4C-A04A-ED1D70B86845}" type="presParOf" srcId="{3F6CDD33-3411-4C12-8A87-51BD919C1FDB}" destId="{DA70CDCA-93D8-4BC6-AA21-1824990FF352}" srcOrd="2" destOrd="0" presId="urn:microsoft.com/office/officeart/2005/8/layout/orgChart1"/>
    <dgm:cxn modelId="{00AA722B-3761-447D-A99E-A0BDD0EFF348}" type="presParOf" srcId="{11F05C90-C6CD-48AA-BD0B-E182EAC8AD15}" destId="{7FB30782-457A-437B-99FA-00CFE83B4D56}" srcOrd="2" destOrd="0" presId="urn:microsoft.com/office/officeart/2005/8/layout/orgChart1"/>
    <dgm:cxn modelId="{43421586-E379-47A4-988E-612D3F6E1A25}" type="presParOf" srcId="{11F05C90-C6CD-48AA-BD0B-E182EAC8AD15}" destId="{44DFB091-D89D-4B52-92E8-AC1C269403EF}" srcOrd="3" destOrd="0" presId="urn:microsoft.com/office/officeart/2005/8/layout/orgChart1"/>
    <dgm:cxn modelId="{6AA42085-C2D0-416F-A4E6-1DB17C7D2724}" type="presParOf" srcId="{44DFB091-D89D-4B52-92E8-AC1C269403EF}" destId="{A044D530-007C-4547-A612-0764E901518D}" srcOrd="0" destOrd="0" presId="urn:microsoft.com/office/officeart/2005/8/layout/orgChart1"/>
    <dgm:cxn modelId="{AD24E37B-F01E-4523-9E47-176CD7227CFA}" type="presParOf" srcId="{A044D530-007C-4547-A612-0764E901518D}" destId="{69F1EDD5-EC3D-40B3-A35B-FC9E2C82D787}" srcOrd="0" destOrd="0" presId="urn:microsoft.com/office/officeart/2005/8/layout/orgChart1"/>
    <dgm:cxn modelId="{3C65C900-6CF0-41A2-BC34-165986C999D9}" type="presParOf" srcId="{A044D530-007C-4547-A612-0764E901518D}" destId="{DA6C3FC5-84A7-44A5-8B2A-5BB6073FBA11}" srcOrd="1" destOrd="0" presId="urn:microsoft.com/office/officeart/2005/8/layout/orgChart1"/>
    <dgm:cxn modelId="{CF3CC548-02DB-4489-925A-86FA9FDCCBDF}" type="presParOf" srcId="{44DFB091-D89D-4B52-92E8-AC1C269403EF}" destId="{66553C96-A2EB-4E67-A646-7130BEC901D9}" srcOrd="1" destOrd="0" presId="urn:microsoft.com/office/officeart/2005/8/layout/orgChart1"/>
    <dgm:cxn modelId="{72B71FD6-DCB0-4FBE-A59B-25930408AAAD}" type="presParOf" srcId="{44DFB091-D89D-4B52-92E8-AC1C269403EF}" destId="{2635EF10-F681-4943-883C-83BCA3D5573E}" srcOrd="2" destOrd="0" presId="urn:microsoft.com/office/officeart/2005/8/layout/orgChart1"/>
    <dgm:cxn modelId="{69884591-A68D-4471-B3CC-0C140535E01B}" type="presParOf" srcId="{11F05C90-C6CD-48AA-BD0B-E182EAC8AD15}" destId="{07ABAE7C-1DE3-4ADB-BFFC-E76E3D9A4161}" srcOrd="4" destOrd="0" presId="urn:microsoft.com/office/officeart/2005/8/layout/orgChart1"/>
    <dgm:cxn modelId="{0A02951A-A8DC-413E-9CB8-F2ADFC30A759}" type="presParOf" srcId="{11F05C90-C6CD-48AA-BD0B-E182EAC8AD15}" destId="{00AC45CE-BAAD-4463-B0E0-7D291AD14F70}" srcOrd="5" destOrd="0" presId="urn:microsoft.com/office/officeart/2005/8/layout/orgChart1"/>
    <dgm:cxn modelId="{5B454FA0-95C2-472A-B60E-904FA67FF8C5}" type="presParOf" srcId="{00AC45CE-BAAD-4463-B0E0-7D291AD14F70}" destId="{90E40FBB-FD0C-4EFF-97EF-A53DBFB132EB}" srcOrd="0" destOrd="0" presId="urn:microsoft.com/office/officeart/2005/8/layout/orgChart1"/>
    <dgm:cxn modelId="{21CAAB08-32F7-4DA3-90B3-605FC6A161A1}" type="presParOf" srcId="{90E40FBB-FD0C-4EFF-97EF-A53DBFB132EB}" destId="{E7C8A0E6-5536-4C24-BBE1-545844A122CE}" srcOrd="0" destOrd="0" presId="urn:microsoft.com/office/officeart/2005/8/layout/orgChart1"/>
    <dgm:cxn modelId="{16C8934D-ABE5-4244-9E08-6876040FE3E7}" type="presParOf" srcId="{90E40FBB-FD0C-4EFF-97EF-A53DBFB132EB}" destId="{ED43FFC5-942C-41F2-AD6A-500C9F59E94B}" srcOrd="1" destOrd="0" presId="urn:microsoft.com/office/officeart/2005/8/layout/orgChart1"/>
    <dgm:cxn modelId="{F57B6BFE-6358-404B-95BF-4A2D71B4D9F5}" type="presParOf" srcId="{00AC45CE-BAAD-4463-B0E0-7D291AD14F70}" destId="{304EA00A-4F58-4EA5-8C74-D960D1408F09}" srcOrd="1" destOrd="0" presId="urn:microsoft.com/office/officeart/2005/8/layout/orgChart1"/>
    <dgm:cxn modelId="{4944FD5A-4170-4965-B7E0-E20257548081}" type="presParOf" srcId="{00AC45CE-BAAD-4463-B0E0-7D291AD14F70}" destId="{E1D11CEE-7144-4E6D-AF30-3A506E8F3771}" srcOrd="2" destOrd="0" presId="urn:microsoft.com/office/officeart/2005/8/layout/orgChart1"/>
    <dgm:cxn modelId="{89BAC350-64BA-421E-81EF-2C97904C80C7}" type="presParOf" srcId="{7E82540C-67A7-44B1-B970-D8A381DE71EB}" destId="{4D5713C8-6E52-49A2-9ED9-387C869B9452}" srcOrd="2" destOrd="0" presId="urn:microsoft.com/office/officeart/2005/8/layout/orgChart1"/>
    <dgm:cxn modelId="{5A9A8433-2284-40FA-A378-093C80035718}" type="presParOf" srcId="{38769B97-CC9E-4FB1-90A4-76BE46B4532E}" destId="{2A14F235-738F-4908-9920-1EEF61D52AAB}" srcOrd="4" destOrd="0" presId="urn:microsoft.com/office/officeart/2005/8/layout/orgChart1"/>
    <dgm:cxn modelId="{2E9F7208-3300-489A-9244-37A6FCFB6C26}" type="presParOf" srcId="{38769B97-CC9E-4FB1-90A4-76BE46B4532E}" destId="{B5085009-392A-4179-A842-85AB5904E27A}" srcOrd="5" destOrd="0" presId="urn:microsoft.com/office/officeart/2005/8/layout/orgChart1"/>
    <dgm:cxn modelId="{D96FE8D0-750F-4C53-AC00-28CADB9A3131}" type="presParOf" srcId="{B5085009-392A-4179-A842-85AB5904E27A}" destId="{883C1F16-2DD5-4BCA-B202-F99DDB5EC507}" srcOrd="0" destOrd="0" presId="urn:microsoft.com/office/officeart/2005/8/layout/orgChart1"/>
    <dgm:cxn modelId="{D0F70821-B762-40C8-8FBC-EA3AB86A2DCA}" type="presParOf" srcId="{883C1F16-2DD5-4BCA-B202-F99DDB5EC507}" destId="{15E5B5FA-CB10-41BD-9A4D-D527812F38E9}" srcOrd="0" destOrd="0" presId="urn:microsoft.com/office/officeart/2005/8/layout/orgChart1"/>
    <dgm:cxn modelId="{EEBC37A0-9BA7-4E42-888D-5AC4C8D84705}" type="presParOf" srcId="{883C1F16-2DD5-4BCA-B202-F99DDB5EC507}" destId="{BEE35728-8C93-4722-8DCD-6878CD0F311D}" srcOrd="1" destOrd="0" presId="urn:microsoft.com/office/officeart/2005/8/layout/orgChart1"/>
    <dgm:cxn modelId="{803349BA-33C8-41C2-BEE9-34C689F0AFA5}" type="presParOf" srcId="{B5085009-392A-4179-A842-85AB5904E27A}" destId="{126BD6A2-E5CD-4784-8D42-7D8BD1BD36D6}" srcOrd="1" destOrd="0" presId="urn:microsoft.com/office/officeart/2005/8/layout/orgChart1"/>
    <dgm:cxn modelId="{AEDC1A80-A05A-4080-A987-BB8856BF8301}" type="presParOf" srcId="{126BD6A2-E5CD-4784-8D42-7D8BD1BD36D6}" destId="{FD008B25-45B4-4CEE-B658-7BDBC8C8046A}" srcOrd="0" destOrd="0" presId="urn:microsoft.com/office/officeart/2005/8/layout/orgChart1"/>
    <dgm:cxn modelId="{7479F422-DCA4-4FC3-843F-D30629AD9836}" type="presParOf" srcId="{126BD6A2-E5CD-4784-8D42-7D8BD1BD36D6}" destId="{B94940BE-995D-4B56-856A-772C983DB7F6}" srcOrd="1" destOrd="0" presId="urn:microsoft.com/office/officeart/2005/8/layout/orgChart1"/>
    <dgm:cxn modelId="{79ABB16B-3533-432B-99EE-D58EFE9E8662}" type="presParOf" srcId="{B94940BE-995D-4B56-856A-772C983DB7F6}" destId="{FE938AD8-40F0-409C-A47F-61FB2175194F}" srcOrd="0" destOrd="0" presId="urn:microsoft.com/office/officeart/2005/8/layout/orgChart1"/>
    <dgm:cxn modelId="{A04FA1F4-F6EA-4193-B834-5750FC326F83}" type="presParOf" srcId="{FE938AD8-40F0-409C-A47F-61FB2175194F}" destId="{A7573EAA-EC1B-46DE-AC22-93F329F607DD}" srcOrd="0" destOrd="0" presId="urn:microsoft.com/office/officeart/2005/8/layout/orgChart1"/>
    <dgm:cxn modelId="{83D03201-9731-4FF1-AAA1-57F052AC82FF}" type="presParOf" srcId="{FE938AD8-40F0-409C-A47F-61FB2175194F}" destId="{745C2BB9-5581-4FE0-B5C3-5B2AE4FF7577}" srcOrd="1" destOrd="0" presId="urn:microsoft.com/office/officeart/2005/8/layout/orgChart1"/>
    <dgm:cxn modelId="{368D6F64-6906-4E16-A4EB-A694022568CB}" type="presParOf" srcId="{B94940BE-995D-4B56-856A-772C983DB7F6}" destId="{2D30F610-CAEC-4585-8D89-28FA2EF65AE9}" srcOrd="1" destOrd="0" presId="urn:microsoft.com/office/officeart/2005/8/layout/orgChart1"/>
    <dgm:cxn modelId="{6025DFE2-059C-40F9-9AC5-FBFFFFFA5297}" type="presParOf" srcId="{B94940BE-995D-4B56-856A-772C983DB7F6}" destId="{CCCA42D4-E07B-49EB-92CD-FA815460EFF5}" srcOrd="2" destOrd="0" presId="urn:microsoft.com/office/officeart/2005/8/layout/orgChart1"/>
    <dgm:cxn modelId="{C5D9D3AF-CC87-4FE8-A707-8A6AE1C14602}" type="presParOf" srcId="{126BD6A2-E5CD-4784-8D42-7D8BD1BD36D6}" destId="{C22CB32B-D159-4A6A-A0AA-8BE39C11B6E6}" srcOrd="2" destOrd="0" presId="urn:microsoft.com/office/officeart/2005/8/layout/orgChart1"/>
    <dgm:cxn modelId="{6A7CA7B5-43EC-4790-A4F0-47259C02659C}" type="presParOf" srcId="{126BD6A2-E5CD-4784-8D42-7D8BD1BD36D6}" destId="{3D8B8164-2EC9-423D-83C3-521C3B5BED82}" srcOrd="3" destOrd="0" presId="urn:microsoft.com/office/officeart/2005/8/layout/orgChart1"/>
    <dgm:cxn modelId="{2876D471-5FA3-4A8A-B26E-F59A859C41E5}" type="presParOf" srcId="{3D8B8164-2EC9-423D-83C3-521C3B5BED82}" destId="{00A1CBDD-8DD2-4910-928B-383F7EB52B7A}" srcOrd="0" destOrd="0" presId="urn:microsoft.com/office/officeart/2005/8/layout/orgChart1"/>
    <dgm:cxn modelId="{3461D08B-70E2-42A1-81BE-1D970925CD4B}" type="presParOf" srcId="{00A1CBDD-8DD2-4910-928B-383F7EB52B7A}" destId="{4815A495-A79B-48A5-8E49-B7F17428A539}" srcOrd="0" destOrd="0" presId="urn:microsoft.com/office/officeart/2005/8/layout/orgChart1"/>
    <dgm:cxn modelId="{F3A43DC4-564A-4E4A-9648-9455EA5A6BA4}" type="presParOf" srcId="{00A1CBDD-8DD2-4910-928B-383F7EB52B7A}" destId="{70C57E0A-0FFC-419F-B26D-DF0C39A5CBD7}" srcOrd="1" destOrd="0" presId="urn:microsoft.com/office/officeart/2005/8/layout/orgChart1"/>
    <dgm:cxn modelId="{77A4B5DB-1F73-4659-8C23-FE0D63DDCA80}" type="presParOf" srcId="{3D8B8164-2EC9-423D-83C3-521C3B5BED82}" destId="{3CF7CCFF-5DF2-4D3E-92CF-3B48520238AE}" srcOrd="1" destOrd="0" presId="urn:microsoft.com/office/officeart/2005/8/layout/orgChart1"/>
    <dgm:cxn modelId="{000F70D6-B56E-44F9-BF9C-9D9104194580}" type="presParOf" srcId="{3CF7CCFF-5DF2-4D3E-92CF-3B48520238AE}" destId="{D0FA68A2-8964-44B1-8078-BD4665792DAD}" srcOrd="0" destOrd="0" presId="urn:microsoft.com/office/officeart/2005/8/layout/orgChart1"/>
    <dgm:cxn modelId="{5822D422-2228-4364-83A9-1302540CCD20}" type="presParOf" srcId="{3CF7CCFF-5DF2-4D3E-92CF-3B48520238AE}" destId="{FAAB51FD-4D53-4377-B3E3-9DEE9E7BC6DA}" srcOrd="1" destOrd="0" presId="urn:microsoft.com/office/officeart/2005/8/layout/orgChart1"/>
    <dgm:cxn modelId="{7F9BE5DF-032C-4A26-ADAA-3F65B03490AF}" type="presParOf" srcId="{FAAB51FD-4D53-4377-B3E3-9DEE9E7BC6DA}" destId="{9DF69C02-66BC-4D2A-8085-357BC0C6DA08}" srcOrd="0" destOrd="0" presId="urn:microsoft.com/office/officeart/2005/8/layout/orgChart1"/>
    <dgm:cxn modelId="{6632EDE1-5064-4012-A4E4-877464AB96B6}" type="presParOf" srcId="{9DF69C02-66BC-4D2A-8085-357BC0C6DA08}" destId="{9C721643-FB4D-4E3D-BEAB-EC4E39ABD98D}" srcOrd="0" destOrd="0" presId="urn:microsoft.com/office/officeart/2005/8/layout/orgChart1"/>
    <dgm:cxn modelId="{BDB7B01E-6B9F-45E6-96A1-DCECF72DD176}" type="presParOf" srcId="{9DF69C02-66BC-4D2A-8085-357BC0C6DA08}" destId="{30F09D14-8B66-4940-8F2A-31749EEEFBCE}" srcOrd="1" destOrd="0" presId="urn:microsoft.com/office/officeart/2005/8/layout/orgChart1"/>
    <dgm:cxn modelId="{62CB6BB2-1CCF-476B-8E76-7A9996DB3969}" type="presParOf" srcId="{FAAB51FD-4D53-4377-B3E3-9DEE9E7BC6DA}" destId="{BFFC962A-B09A-439F-83BC-234E2BE5FE13}" srcOrd="1" destOrd="0" presId="urn:microsoft.com/office/officeart/2005/8/layout/orgChart1"/>
    <dgm:cxn modelId="{A3527C3E-6E6C-46FA-B407-EDB1E4ACB765}" type="presParOf" srcId="{FAAB51FD-4D53-4377-B3E3-9DEE9E7BC6DA}" destId="{50462491-7EAF-4D25-ACBA-2C9D81260C31}" srcOrd="2" destOrd="0" presId="urn:microsoft.com/office/officeart/2005/8/layout/orgChart1"/>
    <dgm:cxn modelId="{61B8FDAC-3A73-417D-B322-1944EC228BD8}" type="presParOf" srcId="{3CF7CCFF-5DF2-4D3E-92CF-3B48520238AE}" destId="{D94FB49F-07E3-45AD-A565-6252A0DAA04C}" srcOrd="2" destOrd="0" presId="urn:microsoft.com/office/officeart/2005/8/layout/orgChart1"/>
    <dgm:cxn modelId="{146A389C-2E87-45C6-B77B-4DD6FCE58AD5}" type="presParOf" srcId="{3CF7CCFF-5DF2-4D3E-92CF-3B48520238AE}" destId="{9909AF94-5D4F-4846-8257-EE867A924B5D}" srcOrd="3" destOrd="0" presId="urn:microsoft.com/office/officeart/2005/8/layout/orgChart1"/>
    <dgm:cxn modelId="{F80AA82B-1DB4-46A2-8D87-B43DAC5ABC1A}" type="presParOf" srcId="{9909AF94-5D4F-4846-8257-EE867A924B5D}" destId="{1139FDF1-3473-4038-850B-8961AC1DFA28}" srcOrd="0" destOrd="0" presId="urn:microsoft.com/office/officeart/2005/8/layout/orgChart1"/>
    <dgm:cxn modelId="{E6CE4175-F61E-44FA-A2DD-F1CC2A596FA6}" type="presParOf" srcId="{1139FDF1-3473-4038-850B-8961AC1DFA28}" destId="{F0111C1B-FDE6-4669-8AC5-30746640289A}" srcOrd="0" destOrd="0" presId="urn:microsoft.com/office/officeart/2005/8/layout/orgChart1"/>
    <dgm:cxn modelId="{619CED93-7683-4CA2-9437-8FDCFAD7F4B2}" type="presParOf" srcId="{1139FDF1-3473-4038-850B-8961AC1DFA28}" destId="{BA307243-14F0-43B7-9187-F4189F8EB343}" srcOrd="1" destOrd="0" presId="urn:microsoft.com/office/officeart/2005/8/layout/orgChart1"/>
    <dgm:cxn modelId="{F318C07C-BF37-4AEB-A804-CE20BE5A3083}" type="presParOf" srcId="{9909AF94-5D4F-4846-8257-EE867A924B5D}" destId="{3FC67F18-0FA7-4485-B2FA-2F79B2CB6EFA}" srcOrd="1" destOrd="0" presId="urn:microsoft.com/office/officeart/2005/8/layout/orgChart1"/>
    <dgm:cxn modelId="{3D18EFA2-0FCF-404D-BE50-B38FE2F3EC1A}" type="presParOf" srcId="{9909AF94-5D4F-4846-8257-EE867A924B5D}" destId="{4BBD9411-05E8-4A74-A6C5-06C75FBA741D}" srcOrd="2" destOrd="0" presId="urn:microsoft.com/office/officeart/2005/8/layout/orgChart1"/>
    <dgm:cxn modelId="{36A62660-4E84-4717-A8F1-CC66FAC53BD8}" type="presParOf" srcId="{3CF7CCFF-5DF2-4D3E-92CF-3B48520238AE}" destId="{DC8C8AE1-FEAE-4A43-ABB0-F5D861B2C310}" srcOrd="4" destOrd="0" presId="urn:microsoft.com/office/officeart/2005/8/layout/orgChart1"/>
    <dgm:cxn modelId="{63476E05-F1F1-4EC4-BBE1-84408B0E3B78}" type="presParOf" srcId="{3CF7CCFF-5DF2-4D3E-92CF-3B48520238AE}" destId="{C2F979F7-4229-47A1-8535-0BE8934B67F3}" srcOrd="5" destOrd="0" presId="urn:microsoft.com/office/officeart/2005/8/layout/orgChart1"/>
    <dgm:cxn modelId="{310ECCAE-5493-4D98-94BE-0AC1B5611201}" type="presParOf" srcId="{C2F979F7-4229-47A1-8535-0BE8934B67F3}" destId="{8978B1DD-5859-4FB3-AD80-9D9D5E6EB519}" srcOrd="0" destOrd="0" presId="urn:microsoft.com/office/officeart/2005/8/layout/orgChart1"/>
    <dgm:cxn modelId="{8C6B68C1-B4F3-4DBF-8EB8-7A2F195A7E04}" type="presParOf" srcId="{8978B1DD-5859-4FB3-AD80-9D9D5E6EB519}" destId="{67E346CF-A477-4A6C-8736-8E469D381FB4}" srcOrd="0" destOrd="0" presId="urn:microsoft.com/office/officeart/2005/8/layout/orgChart1"/>
    <dgm:cxn modelId="{BB3D2F69-BF2E-4E08-BF01-FEEBBB6F8770}" type="presParOf" srcId="{8978B1DD-5859-4FB3-AD80-9D9D5E6EB519}" destId="{CDF7EE21-F7F6-44FE-BD61-E124F5BAD73A}" srcOrd="1" destOrd="0" presId="urn:microsoft.com/office/officeart/2005/8/layout/orgChart1"/>
    <dgm:cxn modelId="{0AF83AAE-1566-4D71-AD74-68225FE1A9DD}" type="presParOf" srcId="{C2F979F7-4229-47A1-8535-0BE8934B67F3}" destId="{BA4B1611-E9B4-4CF1-ACFF-8AEEC3741605}" srcOrd="1" destOrd="0" presId="urn:microsoft.com/office/officeart/2005/8/layout/orgChart1"/>
    <dgm:cxn modelId="{CEB922EB-A219-439A-9F35-A243976C357D}" type="presParOf" srcId="{C2F979F7-4229-47A1-8535-0BE8934B67F3}" destId="{8369EE19-138D-4274-A815-541433F1F8B5}" srcOrd="2" destOrd="0" presId="urn:microsoft.com/office/officeart/2005/8/layout/orgChart1"/>
    <dgm:cxn modelId="{D7CD34FA-3CC0-4DEC-A572-21541D59BAAE}" type="presParOf" srcId="{3CF7CCFF-5DF2-4D3E-92CF-3B48520238AE}" destId="{93722323-F5E7-4971-891D-72409B49D0D5}" srcOrd="6" destOrd="0" presId="urn:microsoft.com/office/officeart/2005/8/layout/orgChart1"/>
    <dgm:cxn modelId="{D4F68F15-D3EB-4AD4-A86B-6C603100FB75}" type="presParOf" srcId="{3CF7CCFF-5DF2-4D3E-92CF-3B48520238AE}" destId="{636BBFAA-2DA1-4070-BD81-F3541E51209C}" srcOrd="7" destOrd="0" presId="urn:microsoft.com/office/officeart/2005/8/layout/orgChart1"/>
    <dgm:cxn modelId="{71A398A2-48BE-4367-A6B3-435421F07049}" type="presParOf" srcId="{636BBFAA-2DA1-4070-BD81-F3541E51209C}" destId="{A50C3B43-6630-450F-B3A5-95EA417A3E23}" srcOrd="0" destOrd="0" presId="urn:microsoft.com/office/officeart/2005/8/layout/orgChart1"/>
    <dgm:cxn modelId="{F728E631-EA3B-4D7C-AC8E-2514E0B50B34}" type="presParOf" srcId="{A50C3B43-6630-450F-B3A5-95EA417A3E23}" destId="{8B862397-55A2-4EFA-B9B9-9FFA922576D6}" srcOrd="0" destOrd="0" presId="urn:microsoft.com/office/officeart/2005/8/layout/orgChart1"/>
    <dgm:cxn modelId="{EEC6A8CC-C45A-4E22-9DF4-903B3A17A377}" type="presParOf" srcId="{A50C3B43-6630-450F-B3A5-95EA417A3E23}" destId="{CB445B21-8AE8-4BEE-A8F5-B670BF7DFD22}" srcOrd="1" destOrd="0" presId="urn:microsoft.com/office/officeart/2005/8/layout/orgChart1"/>
    <dgm:cxn modelId="{2D601B45-193D-4947-8D62-EACB839D1C07}" type="presParOf" srcId="{636BBFAA-2DA1-4070-BD81-F3541E51209C}" destId="{9D4F5A59-5B59-494B-8158-5E6001EF05F8}" srcOrd="1" destOrd="0" presId="urn:microsoft.com/office/officeart/2005/8/layout/orgChart1"/>
    <dgm:cxn modelId="{8F061FEA-4E86-430A-8DC2-DC4BCE9431B0}" type="presParOf" srcId="{636BBFAA-2DA1-4070-BD81-F3541E51209C}" destId="{F2F35076-A3A7-4DAA-AEB2-C8D4A25DA7BE}" srcOrd="2" destOrd="0" presId="urn:microsoft.com/office/officeart/2005/8/layout/orgChart1"/>
    <dgm:cxn modelId="{941E2E5E-4597-4358-A38D-A4209C231B73}" type="presParOf" srcId="{3D8B8164-2EC9-423D-83C3-521C3B5BED82}" destId="{ACB2A3B7-733A-4BBB-8C15-9D49D06615E2}" srcOrd="2" destOrd="0" presId="urn:microsoft.com/office/officeart/2005/8/layout/orgChart1"/>
    <dgm:cxn modelId="{B90CD2F6-7F96-4E16-B614-6C572C5946EC}" type="presParOf" srcId="{B5085009-392A-4179-A842-85AB5904E27A}" destId="{FB55925E-34A2-4D7E-8767-DF271FCAA660}" srcOrd="2" destOrd="0" presId="urn:microsoft.com/office/officeart/2005/8/layout/orgChart1"/>
    <dgm:cxn modelId="{D3730E10-44B0-4B82-9E04-60CB06B41727}" type="presParOf" srcId="{38769B97-CC9E-4FB1-90A4-76BE46B4532E}" destId="{061D52B9-242A-4A23-875A-F9410AA8F582}" srcOrd="6" destOrd="0" presId="urn:microsoft.com/office/officeart/2005/8/layout/orgChart1"/>
    <dgm:cxn modelId="{47CC3235-2B4E-451F-A163-20461E7FCAD3}" type="presParOf" srcId="{38769B97-CC9E-4FB1-90A4-76BE46B4532E}" destId="{CFB2B2AD-AD3A-453A-AD9C-F1AA8749C920}" srcOrd="7" destOrd="0" presId="urn:microsoft.com/office/officeart/2005/8/layout/orgChart1"/>
    <dgm:cxn modelId="{65C844EB-1235-4706-B8BF-F1A353CFCA9A}" type="presParOf" srcId="{CFB2B2AD-AD3A-453A-AD9C-F1AA8749C920}" destId="{D9313B11-6709-4950-8E4D-6B5757C8DAAE}" srcOrd="0" destOrd="0" presId="urn:microsoft.com/office/officeart/2005/8/layout/orgChart1"/>
    <dgm:cxn modelId="{A280A76E-55A1-44F8-974A-AF5CACA8DB03}" type="presParOf" srcId="{D9313B11-6709-4950-8E4D-6B5757C8DAAE}" destId="{9BB75FC4-40C0-456B-A45F-313FD2CB3849}" srcOrd="0" destOrd="0" presId="urn:microsoft.com/office/officeart/2005/8/layout/orgChart1"/>
    <dgm:cxn modelId="{41F517B9-0E90-4F30-A7F1-4156B5ED075B}" type="presParOf" srcId="{D9313B11-6709-4950-8E4D-6B5757C8DAAE}" destId="{9DC183DC-0004-4CC2-A518-3F36C9F56531}" srcOrd="1" destOrd="0" presId="urn:microsoft.com/office/officeart/2005/8/layout/orgChart1"/>
    <dgm:cxn modelId="{006D65D4-D501-4FF1-87E1-443C60603454}" type="presParOf" srcId="{CFB2B2AD-AD3A-453A-AD9C-F1AA8749C920}" destId="{1E4E0A41-80D6-48F1-9AB1-15A71D03F4DD}" srcOrd="1" destOrd="0" presId="urn:microsoft.com/office/officeart/2005/8/layout/orgChart1"/>
    <dgm:cxn modelId="{4ECFED14-C96C-4DC0-9FF4-EA454C4C41F1}" type="presParOf" srcId="{1E4E0A41-80D6-48F1-9AB1-15A71D03F4DD}" destId="{934C950D-5E2A-4FEF-9C24-67E7BC2396E9}" srcOrd="0" destOrd="0" presId="urn:microsoft.com/office/officeart/2005/8/layout/orgChart1"/>
    <dgm:cxn modelId="{3AED1F33-760D-4C10-8016-A12799F0A5D6}" type="presParOf" srcId="{1E4E0A41-80D6-48F1-9AB1-15A71D03F4DD}" destId="{75BCFA0B-6E9A-44EC-B48F-A764CBD29F0A}" srcOrd="1" destOrd="0" presId="urn:microsoft.com/office/officeart/2005/8/layout/orgChart1"/>
    <dgm:cxn modelId="{E7511D23-073C-4EDC-82D4-E141194990B8}" type="presParOf" srcId="{75BCFA0B-6E9A-44EC-B48F-A764CBD29F0A}" destId="{64865698-384A-43CA-84D0-4AA471D611EB}" srcOrd="0" destOrd="0" presId="urn:microsoft.com/office/officeart/2005/8/layout/orgChart1"/>
    <dgm:cxn modelId="{FA4643F7-9F5B-475A-A27C-644A45322E57}" type="presParOf" srcId="{64865698-384A-43CA-84D0-4AA471D611EB}" destId="{91A329B9-5A79-4EAF-ACCE-D758251E5682}" srcOrd="0" destOrd="0" presId="urn:microsoft.com/office/officeart/2005/8/layout/orgChart1"/>
    <dgm:cxn modelId="{8855C401-DB2E-40AA-9A73-E9E971631C39}" type="presParOf" srcId="{64865698-384A-43CA-84D0-4AA471D611EB}" destId="{AD2432DF-9D63-4FE3-9F71-EA9BA50365FE}" srcOrd="1" destOrd="0" presId="urn:microsoft.com/office/officeart/2005/8/layout/orgChart1"/>
    <dgm:cxn modelId="{445A99F0-04E7-429E-9D70-EC6683B39DB8}" type="presParOf" srcId="{75BCFA0B-6E9A-44EC-B48F-A764CBD29F0A}" destId="{382550DF-73B0-4ABE-BF55-A671B385E405}" srcOrd="1" destOrd="0" presId="urn:microsoft.com/office/officeart/2005/8/layout/orgChart1"/>
    <dgm:cxn modelId="{429F7F1F-4C1C-4E20-81F7-DCBB59053119}" type="presParOf" srcId="{75BCFA0B-6E9A-44EC-B48F-A764CBD29F0A}" destId="{5C717E09-D45E-4AC5-8169-85D0B02ACC3A}" srcOrd="2" destOrd="0" presId="urn:microsoft.com/office/officeart/2005/8/layout/orgChart1"/>
    <dgm:cxn modelId="{9BC87898-0ADA-4E88-895E-4C22CF053481}" type="presParOf" srcId="{CFB2B2AD-AD3A-453A-AD9C-F1AA8749C920}" destId="{0EAFC2AB-5E0B-40A4-8E2F-D1C2DBB7F8A0}" srcOrd="2" destOrd="0" presId="urn:microsoft.com/office/officeart/2005/8/layout/orgChart1"/>
    <dgm:cxn modelId="{43A3292B-64EA-4AE0-A441-FF156E73C51B}" type="presParOf" srcId="{38769B97-CC9E-4FB1-90A4-76BE46B4532E}" destId="{5148401B-458D-4937-84B3-86CFB24446E5}" srcOrd="8" destOrd="0" presId="urn:microsoft.com/office/officeart/2005/8/layout/orgChart1"/>
    <dgm:cxn modelId="{E27BB73C-55FC-44DE-BD8A-E7CDE577E5EB}" type="presParOf" srcId="{38769B97-CC9E-4FB1-90A4-76BE46B4532E}" destId="{8D01EF0F-5338-4DA1-AF74-A0C861EB7C49}" srcOrd="9" destOrd="0" presId="urn:microsoft.com/office/officeart/2005/8/layout/orgChart1"/>
    <dgm:cxn modelId="{34F2B7F1-DA3E-4D3A-BB57-42A410E0753C}" type="presParOf" srcId="{8D01EF0F-5338-4DA1-AF74-A0C861EB7C49}" destId="{CDCE89CA-0230-4DCC-93E3-22A032C6CBBD}" srcOrd="0" destOrd="0" presId="urn:microsoft.com/office/officeart/2005/8/layout/orgChart1"/>
    <dgm:cxn modelId="{AECC666A-2809-4667-8662-6CE6353B4C1E}" type="presParOf" srcId="{CDCE89CA-0230-4DCC-93E3-22A032C6CBBD}" destId="{E36A34BE-2AF3-4A5D-867B-06CDBDE9B87B}" srcOrd="0" destOrd="0" presId="urn:microsoft.com/office/officeart/2005/8/layout/orgChart1"/>
    <dgm:cxn modelId="{1FA5D838-CE71-4FDC-9A5E-EE06A7FC928A}" type="presParOf" srcId="{CDCE89CA-0230-4DCC-93E3-22A032C6CBBD}" destId="{1C0984BA-6CA1-4464-8488-2C5F5B36D7DF}" srcOrd="1" destOrd="0" presId="urn:microsoft.com/office/officeart/2005/8/layout/orgChart1"/>
    <dgm:cxn modelId="{296440AC-4FD4-4549-8809-1BC6BE13EAD9}" type="presParOf" srcId="{8D01EF0F-5338-4DA1-AF74-A0C861EB7C49}" destId="{A0907AC7-7737-4627-9722-626802DB3A44}" srcOrd="1" destOrd="0" presId="urn:microsoft.com/office/officeart/2005/8/layout/orgChart1"/>
    <dgm:cxn modelId="{6362EA7C-9D7D-4F75-AC85-F0A56F73BE85}" type="presParOf" srcId="{A0907AC7-7737-4627-9722-626802DB3A44}" destId="{B495069C-4FF7-4C5E-B585-C7DBF8382F22}" srcOrd="0" destOrd="0" presId="urn:microsoft.com/office/officeart/2005/8/layout/orgChart1"/>
    <dgm:cxn modelId="{C509B28C-1BBC-4DC3-888A-7EE5BC3E94BC}" type="presParOf" srcId="{A0907AC7-7737-4627-9722-626802DB3A44}" destId="{0F1F5B8C-4901-43D5-9E27-C59DFD79B675}" srcOrd="1" destOrd="0" presId="urn:microsoft.com/office/officeart/2005/8/layout/orgChart1"/>
    <dgm:cxn modelId="{DA27573D-E554-4624-BF0F-CE569FA5A3CB}" type="presParOf" srcId="{0F1F5B8C-4901-43D5-9E27-C59DFD79B675}" destId="{65BDFA6D-BF2C-4793-A98B-EA04624A81D0}" srcOrd="0" destOrd="0" presId="urn:microsoft.com/office/officeart/2005/8/layout/orgChart1"/>
    <dgm:cxn modelId="{DF84D814-145E-4DD9-9258-F75CE8DAC36D}" type="presParOf" srcId="{65BDFA6D-BF2C-4793-A98B-EA04624A81D0}" destId="{2D31A8B9-8C7D-444D-9F64-B27335548BD1}" srcOrd="0" destOrd="0" presId="urn:microsoft.com/office/officeart/2005/8/layout/orgChart1"/>
    <dgm:cxn modelId="{5AA9746A-C98E-4E68-8A49-9258EA457EAD}" type="presParOf" srcId="{65BDFA6D-BF2C-4793-A98B-EA04624A81D0}" destId="{A6AAF297-9099-4532-A81A-F81AF78D3106}" srcOrd="1" destOrd="0" presId="urn:microsoft.com/office/officeart/2005/8/layout/orgChart1"/>
    <dgm:cxn modelId="{847E1C5F-0BEB-4591-8490-26263071A185}" type="presParOf" srcId="{0F1F5B8C-4901-43D5-9E27-C59DFD79B675}" destId="{DCD91638-A36B-4486-B820-C19E3D8C87D1}" srcOrd="1" destOrd="0" presId="urn:microsoft.com/office/officeart/2005/8/layout/orgChart1"/>
    <dgm:cxn modelId="{B5988242-C94F-4535-8BD1-633902278EB6}" type="presParOf" srcId="{0F1F5B8C-4901-43D5-9E27-C59DFD79B675}" destId="{47B9F06C-1053-40D8-AD06-11B238AC13B9}" srcOrd="2" destOrd="0" presId="urn:microsoft.com/office/officeart/2005/8/layout/orgChart1"/>
    <dgm:cxn modelId="{30E5250B-286E-42FB-B2F6-51BD71C3E276}" type="presParOf" srcId="{A0907AC7-7737-4627-9722-626802DB3A44}" destId="{6FA96C21-6650-4352-B8FE-2013D42234F8}" srcOrd="2" destOrd="0" presId="urn:microsoft.com/office/officeart/2005/8/layout/orgChart1"/>
    <dgm:cxn modelId="{700513A2-E95A-4CD7-A3EF-74615E199985}" type="presParOf" srcId="{A0907AC7-7737-4627-9722-626802DB3A44}" destId="{F97FE200-9DE7-46E1-82D8-227F20E34987}" srcOrd="3" destOrd="0" presId="urn:microsoft.com/office/officeart/2005/8/layout/orgChart1"/>
    <dgm:cxn modelId="{95999DD4-39B6-488F-A6F3-1104E85CFB2E}" type="presParOf" srcId="{F97FE200-9DE7-46E1-82D8-227F20E34987}" destId="{0A4378F0-F759-4EFF-8604-5FF097C95CDD}" srcOrd="0" destOrd="0" presId="urn:microsoft.com/office/officeart/2005/8/layout/orgChart1"/>
    <dgm:cxn modelId="{48E0CDF8-C603-4757-B7CF-9E6709035E9C}" type="presParOf" srcId="{0A4378F0-F759-4EFF-8604-5FF097C95CDD}" destId="{AEF832BD-1728-4F08-926E-F15AEDAB9C81}" srcOrd="0" destOrd="0" presId="urn:microsoft.com/office/officeart/2005/8/layout/orgChart1"/>
    <dgm:cxn modelId="{C89753EE-8F0A-41FC-9552-DEB924471D1D}" type="presParOf" srcId="{0A4378F0-F759-4EFF-8604-5FF097C95CDD}" destId="{6D5077CA-D654-4C09-8079-9447FC78EDDF}" srcOrd="1" destOrd="0" presId="urn:microsoft.com/office/officeart/2005/8/layout/orgChart1"/>
    <dgm:cxn modelId="{A07BFA4A-A10B-4C6E-8AE6-70A8A2F570BA}" type="presParOf" srcId="{F97FE200-9DE7-46E1-82D8-227F20E34987}" destId="{01ED0539-11EC-442C-8F0D-E3E65B12CDF5}" srcOrd="1" destOrd="0" presId="urn:microsoft.com/office/officeart/2005/8/layout/orgChart1"/>
    <dgm:cxn modelId="{73085F2F-98C4-488B-B86E-D7C6DE7451A7}" type="presParOf" srcId="{F97FE200-9DE7-46E1-82D8-227F20E34987}" destId="{5B283E84-1094-472C-99FC-74FC399CC565}" srcOrd="2" destOrd="0" presId="urn:microsoft.com/office/officeart/2005/8/layout/orgChart1"/>
    <dgm:cxn modelId="{A42CE08E-E78F-4898-B1A6-E009B155CE01}" type="presParOf" srcId="{A0907AC7-7737-4627-9722-626802DB3A44}" destId="{7A8A7E5F-754B-4523-B90F-B909AD4D56C7}" srcOrd="4" destOrd="0" presId="urn:microsoft.com/office/officeart/2005/8/layout/orgChart1"/>
    <dgm:cxn modelId="{612A7D1D-79F3-4682-8E81-C8C3E8CABB55}" type="presParOf" srcId="{A0907AC7-7737-4627-9722-626802DB3A44}" destId="{265C8944-95F1-4E8B-B5FF-8833286DE50F}" srcOrd="5" destOrd="0" presId="urn:microsoft.com/office/officeart/2005/8/layout/orgChart1"/>
    <dgm:cxn modelId="{51C4E8B5-C780-4F9B-9C8C-3F6028A61CE2}" type="presParOf" srcId="{265C8944-95F1-4E8B-B5FF-8833286DE50F}" destId="{DEEF07E5-538F-4E21-96ED-025B2050EE20}" srcOrd="0" destOrd="0" presId="urn:microsoft.com/office/officeart/2005/8/layout/orgChart1"/>
    <dgm:cxn modelId="{0BC2CBA8-B8C8-46D8-8152-022903E3FF82}" type="presParOf" srcId="{DEEF07E5-538F-4E21-96ED-025B2050EE20}" destId="{E3789A32-18AE-4699-B4E4-799276F112E6}" srcOrd="0" destOrd="0" presId="urn:microsoft.com/office/officeart/2005/8/layout/orgChart1"/>
    <dgm:cxn modelId="{76C6732A-2BFA-4E3A-B760-3E47429ED636}" type="presParOf" srcId="{DEEF07E5-538F-4E21-96ED-025B2050EE20}" destId="{89E56DD3-DCF7-4B50-8301-63E028A51661}" srcOrd="1" destOrd="0" presId="urn:microsoft.com/office/officeart/2005/8/layout/orgChart1"/>
    <dgm:cxn modelId="{AA2B350C-9AED-4F96-8CFD-DA8E3F365BFE}" type="presParOf" srcId="{265C8944-95F1-4E8B-B5FF-8833286DE50F}" destId="{D19A129C-7F0D-4910-A91E-09567D47ABB1}" srcOrd="1" destOrd="0" presId="urn:microsoft.com/office/officeart/2005/8/layout/orgChart1"/>
    <dgm:cxn modelId="{A3F61E82-CC54-4450-B9B4-D263662C1FA4}" type="presParOf" srcId="{265C8944-95F1-4E8B-B5FF-8833286DE50F}" destId="{52CA3A13-C0B7-4C99-A1F7-8F5BCFA535F4}" srcOrd="2" destOrd="0" presId="urn:microsoft.com/office/officeart/2005/8/layout/orgChart1"/>
    <dgm:cxn modelId="{725374A6-07B9-4B50-97C2-38F59841C4E8}" type="presParOf" srcId="{8D01EF0F-5338-4DA1-AF74-A0C861EB7C49}" destId="{32212560-DEC1-482B-B826-59322E8EFA49}" srcOrd="2" destOrd="0" presId="urn:microsoft.com/office/officeart/2005/8/layout/orgChart1"/>
    <dgm:cxn modelId="{16FD15D6-A735-4D81-B2C8-26E1FC7361AF}" type="presParOf" srcId="{38769B97-CC9E-4FB1-90A4-76BE46B4532E}" destId="{F8F2E2FF-71D2-4C06-889F-C1B83E840CEF}" srcOrd="10" destOrd="0" presId="urn:microsoft.com/office/officeart/2005/8/layout/orgChart1"/>
    <dgm:cxn modelId="{6C18BFEB-D26D-4B63-B733-A535AE9AFA96}" type="presParOf" srcId="{38769B97-CC9E-4FB1-90A4-76BE46B4532E}" destId="{7CC235D6-69E7-4BDF-A9E8-33FF3E0FE4CF}" srcOrd="11" destOrd="0" presId="urn:microsoft.com/office/officeart/2005/8/layout/orgChart1"/>
    <dgm:cxn modelId="{03E7356C-97AE-4A6B-A196-6AA9A6F0368A}" type="presParOf" srcId="{7CC235D6-69E7-4BDF-A9E8-33FF3E0FE4CF}" destId="{F46FB86A-0479-4842-9BF4-A8B96FAA2C13}" srcOrd="0" destOrd="0" presId="urn:microsoft.com/office/officeart/2005/8/layout/orgChart1"/>
    <dgm:cxn modelId="{946F0712-A600-498B-B943-B4BD1657974E}" type="presParOf" srcId="{F46FB86A-0479-4842-9BF4-A8B96FAA2C13}" destId="{D5710022-AA89-4297-B3BC-004447A722A2}" srcOrd="0" destOrd="0" presId="urn:microsoft.com/office/officeart/2005/8/layout/orgChart1"/>
    <dgm:cxn modelId="{F1D24F2F-10C2-4F5C-B5CE-D9D6B214A0FB}" type="presParOf" srcId="{F46FB86A-0479-4842-9BF4-A8B96FAA2C13}" destId="{FD15F543-B33A-49B4-85AE-9841F3567EF8}" srcOrd="1" destOrd="0" presId="urn:microsoft.com/office/officeart/2005/8/layout/orgChart1"/>
    <dgm:cxn modelId="{5D7B2058-3AF6-49B9-BE1C-B388FBBABB0C}" type="presParOf" srcId="{7CC235D6-69E7-4BDF-A9E8-33FF3E0FE4CF}" destId="{C8B244B4-ED1D-4CAD-AE95-9415BE2C3644}" srcOrd="1" destOrd="0" presId="urn:microsoft.com/office/officeart/2005/8/layout/orgChart1"/>
    <dgm:cxn modelId="{1B029B0F-6967-48F3-8050-E5651175C0CF}" type="presParOf" srcId="{C8B244B4-ED1D-4CAD-AE95-9415BE2C3644}" destId="{AA04A0D7-E132-40FA-832C-B74FC64764CA}" srcOrd="0" destOrd="0" presId="urn:microsoft.com/office/officeart/2005/8/layout/orgChart1"/>
    <dgm:cxn modelId="{3E4D5BCF-F9BE-4A45-8357-66D3EB2AB32E}" type="presParOf" srcId="{C8B244B4-ED1D-4CAD-AE95-9415BE2C3644}" destId="{5D06A8F8-5671-444D-9D2C-6FE7A582A989}" srcOrd="1" destOrd="0" presId="urn:microsoft.com/office/officeart/2005/8/layout/orgChart1"/>
    <dgm:cxn modelId="{3DB8C60A-E171-4FCA-9989-56A0C25E881D}" type="presParOf" srcId="{5D06A8F8-5671-444D-9D2C-6FE7A582A989}" destId="{C74E2BDC-19D9-4EC9-AE7F-47D14DD8381B}" srcOrd="0" destOrd="0" presId="urn:microsoft.com/office/officeart/2005/8/layout/orgChart1"/>
    <dgm:cxn modelId="{6704E471-E8ED-4EB5-BEBD-BA71557B2B4A}" type="presParOf" srcId="{C74E2BDC-19D9-4EC9-AE7F-47D14DD8381B}" destId="{3691EA5D-D70F-4F07-941F-EF53FD5ECFB7}" srcOrd="0" destOrd="0" presId="urn:microsoft.com/office/officeart/2005/8/layout/orgChart1"/>
    <dgm:cxn modelId="{D89881CE-906F-452A-804D-2DDDE695DA30}" type="presParOf" srcId="{C74E2BDC-19D9-4EC9-AE7F-47D14DD8381B}" destId="{D4DC0839-3A4E-4CA8-AF57-24EB9B86C882}" srcOrd="1" destOrd="0" presId="urn:microsoft.com/office/officeart/2005/8/layout/orgChart1"/>
    <dgm:cxn modelId="{0898A66E-C3A6-4F56-9100-69732E7067FE}" type="presParOf" srcId="{5D06A8F8-5671-444D-9D2C-6FE7A582A989}" destId="{8FB45835-0288-4574-A938-7AC65F6F5ACD}" srcOrd="1" destOrd="0" presId="urn:microsoft.com/office/officeart/2005/8/layout/orgChart1"/>
    <dgm:cxn modelId="{657FA84D-6C09-4D83-91CC-B41797B3FC55}" type="presParOf" srcId="{5D06A8F8-5671-444D-9D2C-6FE7A582A989}" destId="{BBDE5C60-F142-4B3D-A357-909FFFA77D91}" srcOrd="2" destOrd="0" presId="urn:microsoft.com/office/officeart/2005/8/layout/orgChart1"/>
    <dgm:cxn modelId="{A1266F70-E76C-4C21-A698-EEF9B6A30B00}" type="presParOf" srcId="{7CC235D6-69E7-4BDF-A9E8-33FF3E0FE4CF}" destId="{F0EAE2A4-4134-4AC8-837C-838AF5E92C74}" srcOrd="2" destOrd="0" presId="urn:microsoft.com/office/officeart/2005/8/layout/orgChart1"/>
    <dgm:cxn modelId="{DAF01201-D57B-4F0C-8F85-5E6102B07370}" type="presParOf" srcId="{F0EAE2A4-4134-4AC8-837C-838AF5E92C74}" destId="{25A65EED-C53B-4E91-A3E9-A69764BE215E}" srcOrd="0" destOrd="0" presId="urn:microsoft.com/office/officeart/2005/8/layout/orgChart1"/>
    <dgm:cxn modelId="{210D0F45-1DF6-4642-8838-01C70C5277FD}" type="presParOf" srcId="{F0EAE2A4-4134-4AC8-837C-838AF5E92C74}" destId="{5CE89014-68E1-4483-9355-E490BA622D23}" srcOrd="1" destOrd="0" presId="urn:microsoft.com/office/officeart/2005/8/layout/orgChart1"/>
    <dgm:cxn modelId="{96F0A2DA-70B7-46CF-8099-DA2680B4E4C6}" type="presParOf" srcId="{5CE89014-68E1-4483-9355-E490BA622D23}" destId="{14B67F65-3C47-4C83-83B0-9FB63196C7D3}" srcOrd="0" destOrd="0" presId="urn:microsoft.com/office/officeart/2005/8/layout/orgChart1"/>
    <dgm:cxn modelId="{4207D2B9-F429-4975-8C41-66234BF8C892}" type="presParOf" srcId="{14B67F65-3C47-4C83-83B0-9FB63196C7D3}" destId="{C97A42B5-FC79-44D8-A283-F61D69B8481D}" srcOrd="0" destOrd="0" presId="urn:microsoft.com/office/officeart/2005/8/layout/orgChart1"/>
    <dgm:cxn modelId="{47157561-5E66-4A18-9162-70E96EFDBA2F}" type="presParOf" srcId="{14B67F65-3C47-4C83-83B0-9FB63196C7D3}" destId="{8F43614C-641F-411A-9098-BF2928488949}" srcOrd="1" destOrd="0" presId="urn:microsoft.com/office/officeart/2005/8/layout/orgChart1"/>
    <dgm:cxn modelId="{9A8F0D23-C204-4BD8-9305-3B594BB85B18}" type="presParOf" srcId="{5CE89014-68E1-4483-9355-E490BA622D23}" destId="{04167ED3-CAF3-480F-A42D-BF223C2F3FE5}" srcOrd="1" destOrd="0" presId="urn:microsoft.com/office/officeart/2005/8/layout/orgChart1"/>
    <dgm:cxn modelId="{33DF7D0E-8AF7-4EE2-AE8D-7C2E8811BEC5}" type="presParOf" srcId="{04167ED3-CAF3-480F-A42D-BF223C2F3FE5}" destId="{1B1C5191-A17E-4A50-ACE1-572E0E6762B5}" srcOrd="0" destOrd="0" presId="urn:microsoft.com/office/officeart/2005/8/layout/orgChart1"/>
    <dgm:cxn modelId="{F5D66B2E-D4C5-4082-A80A-070181272AEC}" type="presParOf" srcId="{04167ED3-CAF3-480F-A42D-BF223C2F3FE5}" destId="{B898AC0A-2665-469D-8E49-7BA351A188B7}" srcOrd="1" destOrd="0" presId="urn:microsoft.com/office/officeart/2005/8/layout/orgChart1"/>
    <dgm:cxn modelId="{43097827-799D-4473-A303-72FC08EFCC7F}" type="presParOf" srcId="{B898AC0A-2665-469D-8E49-7BA351A188B7}" destId="{0C99452F-B549-4482-941A-1A725E1F5521}" srcOrd="0" destOrd="0" presId="urn:microsoft.com/office/officeart/2005/8/layout/orgChart1"/>
    <dgm:cxn modelId="{CADB38BB-5A7B-4492-A98F-60C648887CA8}" type="presParOf" srcId="{0C99452F-B549-4482-941A-1A725E1F5521}" destId="{0FFD2445-60CA-4078-8F85-4FFF0A239969}" srcOrd="0" destOrd="0" presId="urn:microsoft.com/office/officeart/2005/8/layout/orgChart1"/>
    <dgm:cxn modelId="{49F66ACE-FA81-4B5C-925C-559F560E6216}" type="presParOf" srcId="{0C99452F-B549-4482-941A-1A725E1F5521}" destId="{FF8C8462-5806-4405-B246-88360D1DF1E7}" srcOrd="1" destOrd="0" presId="urn:microsoft.com/office/officeart/2005/8/layout/orgChart1"/>
    <dgm:cxn modelId="{B320678A-4B60-4FB2-B28F-46128C6B8B83}" type="presParOf" srcId="{B898AC0A-2665-469D-8E49-7BA351A188B7}" destId="{A005EB5E-30F7-4AC7-8094-A7CA94DFAF0B}" srcOrd="1" destOrd="0" presId="urn:microsoft.com/office/officeart/2005/8/layout/orgChart1"/>
    <dgm:cxn modelId="{F83128E7-9E1C-43B5-A231-7EDD45254BFF}" type="presParOf" srcId="{B898AC0A-2665-469D-8E49-7BA351A188B7}" destId="{3540318D-FBB3-46A5-B334-0D1B587EA749}" srcOrd="2" destOrd="0" presId="urn:microsoft.com/office/officeart/2005/8/layout/orgChart1"/>
    <dgm:cxn modelId="{EBD82966-867D-470D-BCDC-1BE8D3B1AB3B}" type="presParOf" srcId="{04167ED3-CAF3-480F-A42D-BF223C2F3FE5}" destId="{EE725C76-80E3-4B0F-AD6F-7E7E661349FF}" srcOrd="2" destOrd="0" presId="urn:microsoft.com/office/officeart/2005/8/layout/orgChart1"/>
    <dgm:cxn modelId="{8653946D-E768-4697-9043-319DBCEF477F}" type="presParOf" srcId="{04167ED3-CAF3-480F-A42D-BF223C2F3FE5}" destId="{F73772D9-360E-4514-A2D0-A830E31E34FC}" srcOrd="3" destOrd="0" presId="urn:microsoft.com/office/officeart/2005/8/layout/orgChart1"/>
    <dgm:cxn modelId="{91F643C2-FFBB-45B0-8F25-B24080019784}" type="presParOf" srcId="{F73772D9-360E-4514-A2D0-A830E31E34FC}" destId="{69FD079D-F676-4F8F-9669-3117EB49D4B3}" srcOrd="0" destOrd="0" presId="urn:microsoft.com/office/officeart/2005/8/layout/orgChart1"/>
    <dgm:cxn modelId="{07A20F8E-5271-4839-ACEF-2115B34B8B46}" type="presParOf" srcId="{69FD079D-F676-4F8F-9669-3117EB49D4B3}" destId="{B7181A74-57B3-4A40-84CF-5B32664D3659}" srcOrd="0" destOrd="0" presId="urn:microsoft.com/office/officeart/2005/8/layout/orgChart1"/>
    <dgm:cxn modelId="{76771A5C-19A5-4C54-BBE4-69836F85A620}" type="presParOf" srcId="{69FD079D-F676-4F8F-9669-3117EB49D4B3}" destId="{F791F06B-5E5B-4EC7-9751-BF4C642665B4}" srcOrd="1" destOrd="0" presId="urn:microsoft.com/office/officeart/2005/8/layout/orgChart1"/>
    <dgm:cxn modelId="{48B9C13B-716C-4978-9CB6-F20616934995}" type="presParOf" srcId="{F73772D9-360E-4514-A2D0-A830E31E34FC}" destId="{DC22C633-A267-4716-81C0-5442F3D15BB3}" srcOrd="1" destOrd="0" presId="urn:microsoft.com/office/officeart/2005/8/layout/orgChart1"/>
    <dgm:cxn modelId="{F67E886B-E4FA-4FE5-B552-84BB25929B3F}" type="presParOf" srcId="{F73772D9-360E-4514-A2D0-A830E31E34FC}" destId="{952D667D-33CF-4115-83AA-E6E4DDDC1BB4}" srcOrd="2" destOrd="0" presId="urn:microsoft.com/office/officeart/2005/8/layout/orgChart1"/>
    <dgm:cxn modelId="{F9DFF82E-A2DA-4693-9A2F-70E7199272A5}" type="presParOf" srcId="{04167ED3-CAF3-480F-A42D-BF223C2F3FE5}" destId="{D0695D02-314B-4AF7-9BBA-BD6F5F6C2CE2}" srcOrd="4" destOrd="0" presId="urn:microsoft.com/office/officeart/2005/8/layout/orgChart1"/>
    <dgm:cxn modelId="{15165B2E-B9C2-41A9-BA55-F01D1246D781}" type="presParOf" srcId="{04167ED3-CAF3-480F-A42D-BF223C2F3FE5}" destId="{2E1E1209-D0EC-4E4A-A769-6E2E54E45848}" srcOrd="5" destOrd="0" presId="urn:microsoft.com/office/officeart/2005/8/layout/orgChart1"/>
    <dgm:cxn modelId="{9E3326D6-D539-443E-8E21-25BD9AC2B14F}" type="presParOf" srcId="{2E1E1209-D0EC-4E4A-A769-6E2E54E45848}" destId="{DE115431-0246-49EC-A07B-101297E1C23C}" srcOrd="0" destOrd="0" presId="urn:microsoft.com/office/officeart/2005/8/layout/orgChart1"/>
    <dgm:cxn modelId="{39C14E39-BCC8-4143-830F-81613F2F0493}" type="presParOf" srcId="{DE115431-0246-49EC-A07B-101297E1C23C}" destId="{4E96C268-0FA0-4028-84BC-1BD1463C3081}" srcOrd="0" destOrd="0" presId="urn:microsoft.com/office/officeart/2005/8/layout/orgChart1"/>
    <dgm:cxn modelId="{A151C64F-2986-40B0-BC0D-824B3CA563A8}" type="presParOf" srcId="{DE115431-0246-49EC-A07B-101297E1C23C}" destId="{67929966-D99F-4F33-B51A-C81A142BA697}" srcOrd="1" destOrd="0" presId="urn:microsoft.com/office/officeart/2005/8/layout/orgChart1"/>
    <dgm:cxn modelId="{AE7517A3-4D6F-414A-99AE-99EC763FA0B7}" type="presParOf" srcId="{2E1E1209-D0EC-4E4A-A769-6E2E54E45848}" destId="{DC1759EB-1443-461E-B89C-178CB72F0F64}" srcOrd="1" destOrd="0" presId="urn:microsoft.com/office/officeart/2005/8/layout/orgChart1"/>
    <dgm:cxn modelId="{95D175D8-9635-4694-B2FD-D092BCCFB2B3}" type="presParOf" srcId="{2E1E1209-D0EC-4E4A-A769-6E2E54E45848}" destId="{690BA82E-3AB5-409F-B4E1-A830C5D4635F}" srcOrd="2" destOrd="0" presId="urn:microsoft.com/office/officeart/2005/8/layout/orgChart1"/>
    <dgm:cxn modelId="{84457441-5280-4418-BBBE-D91D75E727D8}" type="presParOf" srcId="{04167ED3-CAF3-480F-A42D-BF223C2F3FE5}" destId="{44BC45FB-3772-48F5-9F37-503D9EC8238D}" srcOrd="6" destOrd="0" presId="urn:microsoft.com/office/officeart/2005/8/layout/orgChart1"/>
    <dgm:cxn modelId="{81257591-8173-4A84-8A62-AE20D52C3386}" type="presParOf" srcId="{04167ED3-CAF3-480F-A42D-BF223C2F3FE5}" destId="{B4385B88-F696-4B67-A9FA-9468DA82906E}" srcOrd="7" destOrd="0" presId="urn:microsoft.com/office/officeart/2005/8/layout/orgChart1"/>
    <dgm:cxn modelId="{E925B92D-E77B-4AE7-A7D5-8363DC4DFB1F}" type="presParOf" srcId="{B4385B88-F696-4B67-A9FA-9468DA82906E}" destId="{2727544C-2E03-4F99-8B3E-5FBA411EFEF5}" srcOrd="0" destOrd="0" presId="urn:microsoft.com/office/officeart/2005/8/layout/orgChart1"/>
    <dgm:cxn modelId="{00923383-1E52-4DAC-AA19-90C51921D4EC}" type="presParOf" srcId="{2727544C-2E03-4F99-8B3E-5FBA411EFEF5}" destId="{D7E0FBBA-0F29-4936-A9F2-914028DEB95C}" srcOrd="0" destOrd="0" presId="urn:microsoft.com/office/officeart/2005/8/layout/orgChart1"/>
    <dgm:cxn modelId="{0E665EAC-29DC-4F45-A4C0-F996438A055C}" type="presParOf" srcId="{2727544C-2E03-4F99-8B3E-5FBA411EFEF5}" destId="{6A35FD5A-5831-4F70-A6DA-91D0D032DA82}" srcOrd="1" destOrd="0" presId="urn:microsoft.com/office/officeart/2005/8/layout/orgChart1"/>
    <dgm:cxn modelId="{DAD18E74-BA3B-49C1-83B2-14621A92CA8F}" type="presParOf" srcId="{B4385B88-F696-4B67-A9FA-9468DA82906E}" destId="{8ADC79F4-E889-4E3B-968B-32279E0276FC}" srcOrd="1" destOrd="0" presId="urn:microsoft.com/office/officeart/2005/8/layout/orgChart1"/>
    <dgm:cxn modelId="{8A30C13F-1A38-42B6-BCEC-1AD704C287C2}" type="presParOf" srcId="{B4385B88-F696-4B67-A9FA-9468DA82906E}" destId="{BB50CE88-2A0B-4E7C-A74C-FFFF1B0161CE}" srcOrd="2" destOrd="0" presId="urn:microsoft.com/office/officeart/2005/8/layout/orgChart1"/>
    <dgm:cxn modelId="{3C34BD30-C829-4C72-8AD1-A409DF0E89E1}" type="presParOf" srcId="{04167ED3-CAF3-480F-A42D-BF223C2F3FE5}" destId="{9C1D2B9F-DFB6-494D-A8D1-6A4BFE7816B1}" srcOrd="8" destOrd="0" presId="urn:microsoft.com/office/officeart/2005/8/layout/orgChart1"/>
    <dgm:cxn modelId="{1D2AD4E5-CD05-4E61-8707-54589C209D3B}" type="presParOf" srcId="{04167ED3-CAF3-480F-A42D-BF223C2F3FE5}" destId="{C7DED4AC-275B-41A8-A682-9BF4F2D3AD80}" srcOrd="9" destOrd="0" presId="urn:microsoft.com/office/officeart/2005/8/layout/orgChart1"/>
    <dgm:cxn modelId="{F1D12995-0880-4E7D-944F-F9848C755B73}" type="presParOf" srcId="{C7DED4AC-275B-41A8-A682-9BF4F2D3AD80}" destId="{C0052E20-C4A0-465B-91AD-2E7EA7A82F67}" srcOrd="0" destOrd="0" presId="urn:microsoft.com/office/officeart/2005/8/layout/orgChart1"/>
    <dgm:cxn modelId="{13E711B6-EBC2-4BE0-9729-F05765D31291}" type="presParOf" srcId="{C0052E20-C4A0-465B-91AD-2E7EA7A82F67}" destId="{DDC5BBEA-336B-4E1A-8993-02C9D06FD9B0}" srcOrd="0" destOrd="0" presId="urn:microsoft.com/office/officeart/2005/8/layout/orgChart1"/>
    <dgm:cxn modelId="{865A2D70-D1B6-4F6D-88F6-85E07468EE58}" type="presParOf" srcId="{C0052E20-C4A0-465B-91AD-2E7EA7A82F67}" destId="{DA67995E-2D5A-4DC1-B6CB-54BCE15293EC}" srcOrd="1" destOrd="0" presId="urn:microsoft.com/office/officeart/2005/8/layout/orgChart1"/>
    <dgm:cxn modelId="{F3240AD1-5453-4667-A445-F41930306FC0}" type="presParOf" srcId="{C7DED4AC-275B-41A8-A682-9BF4F2D3AD80}" destId="{361865A5-2E30-4F8B-B05C-65C1ACB9352A}" srcOrd="1" destOrd="0" presId="urn:microsoft.com/office/officeart/2005/8/layout/orgChart1"/>
    <dgm:cxn modelId="{AAEE72C5-4B26-4D0E-B28E-B9A0D1B59BCA}" type="presParOf" srcId="{C7DED4AC-275B-41A8-A682-9BF4F2D3AD80}" destId="{11827D80-0A2C-4D57-8EE5-7273A6E71624}" srcOrd="2" destOrd="0" presId="urn:microsoft.com/office/officeart/2005/8/layout/orgChart1"/>
    <dgm:cxn modelId="{EE9432B9-78A7-4363-9B1F-1D760BDB54ED}" type="presParOf" srcId="{5CE89014-68E1-4483-9355-E490BA622D23}" destId="{C3287E6E-021A-4A49-8ADB-C72F6F381351}" srcOrd="2" destOrd="0" presId="urn:microsoft.com/office/officeart/2005/8/layout/orgChart1"/>
    <dgm:cxn modelId="{4A8F2C57-85DA-4952-8BC1-DA211E4E8DD9}" type="presParOf" srcId="{F0EAE2A4-4134-4AC8-837C-838AF5E92C74}" destId="{AA216322-0210-4A3C-B4F5-614D34923192}" srcOrd="2" destOrd="0" presId="urn:microsoft.com/office/officeart/2005/8/layout/orgChart1"/>
    <dgm:cxn modelId="{DBDD4A4C-36AE-4BAB-A0DE-73FBBAE99DB0}" type="presParOf" srcId="{F0EAE2A4-4134-4AC8-837C-838AF5E92C74}" destId="{E870C5ED-9D4C-44D8-B37F-8253A2DC9ABE}" srcOrd="3" destOrd="0" presId="urn:microsoft.com/office/officeart/2005/8/layout/orgChart1"/>
    <dgm:cxn modelId="{33173031-9F89-48EB-9E17-80AFB4965231}" type="presParOf" srcId="{E870C5ED-9D4C-44D8-B37F-8253A2DC9ABE}" destId="{9A257363-5533-45D1-A97C-FFFD2FCF561D}" srcOrd="0" destOrd="0" presId="urn:microsoft.com/office/officeart/2005/8/layout/orgChart1"/>
    <dgm:cxn modelId="{9AC1EB24-783C-4591-8537-B77CDDDB488B}" type="presParOf" srcId="{9A257363-5533-45D1-A97C-FFFD2FCF561D}" destId="{CEA538AE-F803-4B5F-BBB3-CA15D0DFC1F0}" srcOrd="0" destOrd="0" presId="urn:microsoft.com/office/officeart/2005/8/layout/orgChart1"/>
    <dgm:cxn modelId="{2DC7CCB1-46F7-4C32-BD8D-A44491403914}" type="presParOf" srcId="{9A257363-5533-45D1-A97C-FFFD2FCF561D}" destId="{725E5265-F29A-40EB-AB96-AE3CABB93998}" srcOrd="1" destOrd="0" presId="urn:microsoft.com/office/officeart/2005/8/layout/orgChart1"/>
    <dgm:cxn modelId="{C2029E1D-D3AA-4672-B44F-2F0B3D8F9DD5}" type="presParOf" srcId="{E870C5ED-9D4C-44D8-B37F-8253A2DC9ABE}" destId="{445EAF83-5C63-4F5B-AF16-633D201D9E01}" srcOrd="1" destOrd="0" presId="urn:microsoft.com/office/officeart/2005/8/layout/orgChart1"/>
    <dgm:cxn modelId="{1872798A-1FAD-4915-BB2B-952EE38D84A9}" type="presParOf" srcId="{445EAF83-5C63-4F5B-AF16-633D201D9E01}" destId="{073B5CA7-4696-4845-9CC5-14E1B78E42D4}" srcOrd="0" destOrd="0" presId="urn:microsoft.com/office/officeart/2005/8/layout/orgChart1"/>
    <dgm:cxn modelId="{233DF7BD-5AB1-456C-91AC-52CEC92A9822}" type="presParOf" srcId="{445EAF83-5C63-4F5B-AF16-633D201D9E01}" destId="{B7775340-FFBF-4701-B968-259769F718C6}" srcOrd="1" destOrd="0" presId="urn:microsoft.com/office/officeart/2005/8/layout/orgChart1"/>
    <dgm:cxn modelId="{D970BD34-2F10-4CCB-A52E-8390628046D7}" type="presParOf" srcId="{B7775340-FFBF-4701-B968-259769F718C6}" destId="{33AC3EA9-B32B-4036-B56B-D36BF6E317E3}" srcOrd="0" destOrd="0" presId="urn:microsoft.com/office/officeart/2005/8/layout/orgChart1"/>
    <dgm:cxn modelId="{B4993A73-4D78-46FA-BFA0-FB19B9FF0883}" type="presParOf" srcId="{33AC3EA9-B32B-4036-B56B-D36BF6E317E3}" destId="{EACE8710-C88F-44A0-853C-5FAFD74561A1}" srcOrd="0" destOrd="0" presId="urn:microsoft.com/office/officeart/2005/8/layout/orgChart1"/>
    <dgm:cxn modelId="{811DBADB-E140-4BFE-9EAE-62A8539FA50E}" type="presParOf" srcId="{33AC3EA9-B32B-4036-B56B-D36BF6E317E3}" destId="{1D8EA2FF-FFF2-4EEF-9B52-EC8513E065ED}" srcOrd="1" destOrd="0" presId="urn:microsoft.com/office/officeart/2005/8/layout/orgChart1"/>
    <dgm:cxn modelId="{6F5D6B8C-B100-4749-841E-AB3B244AE169}" type="presParOf" srcId="{B7775340-FFBF-4701-B968-259769F718C6}" destId="{8700AC85-4F7D-42A1-BF42-0AC13A628FAD}" srcOrd="1" destOrd="0" presId="urn:microsoft.com/office/officeart/2005/8/layout/orgChart1"/>
    <dgm:cxn modelId="{679E6754-A7D7-4FBF-9787-A4310A84309F}" type="presParOf" srcId="{B7775340-FFBF-4701-B968-259769F718C6}" destId="{D89B381E-EE38-4769-BE0F-12FA2B87D404}" srcOrd="2" destOrd="0" presId="urn:microsoft.com/office/officeart/2005/8/layout/orgChart1"/>
    <dgm:cxn modelId="{B3DBBF14-E5D2-4E56-BB0B-19657279C32B}" type="presParOf" srcId="{445EAF83-5C63-4F5B-AF16-633D201D9E01}" destId="{191DB3A0-4FB0-4560-86C6-C074833CD230}" srcOrd="2" destOrd="0" presId="urn:microsoft.com/office/officeart/2005/8/layout/orgChart1"/>
    <dgm:cxn modelId="{A65ED9C7-4F38-4104-A3D7-567ED82A2769}" type="presParOf" srcId="{445EAF83-5C63-4F5B-AF16-633D201D9E01}" destId="{400D545F-AA27-4BF5-9A97-D32BC3E5919F}" srcOrd="3" destOrd="0" presId="urn:microsoft.com/office/officeart/2005/8/layout/orgChart1"/>
    <dgm:cxn modelId="{C80B6289-3722-4162-88EA-A6DF1C8DF627}" type="presParOf" srcId="{400D545F-AA27-4BF5-9A97-D32BC3E5919F}" destId="{3F0B39E9-31F3-4794-89EA-C7AD46F77822}" srcOrd="0" destOrd="0" presId="urn:microsoft.com/office/officeart/2005/8/layout/orgChart1"/>
    <dgm:cxn modelId="{84B2B900-75CA-4759-9B4E-7570B2553968}" type="presParOf" srcId="{3F0B39E9-31F3-4794-89EA-C7AD46F77822}" destId="{0A5BD9A9-A27A-4146-8184-FB71476ABE99}" srcOrd="0" destOrd="0" presId="urn:microsoft.com/office/officeart/2005/8/layout/orgChart1"/>
    <dgm:cxn modelId="{B3CD4291-1E5C-4A86-B031-A0C50AA084C3}" type="presParOf" srcId="{3F0B39E9-31F3-4794-89EA-C7AD46F77822}" destId="{B8E23156-9236-42A1-83CA-93852F40B6BA}" srcOrd="1" destOrd="0" presId="urn:microsoft.com/office/officeart/2005/8/layout/orgChart1"/>
    <dgm:cxn modelId="{1930D202-50B0-4799-83E8-87633CA72444}" type="presParOf" srcId="{400D545F-AA27-4BF5-9A97-D32BC3E5919F}" destId="{46DF0B77-55DB-47A1-9347-E397F25DE735}" srcOrd="1" destOrd="0" presId="urn:microsoft.com/office/officeart/2005/8/layout/orgChart1"/>
    <dgm:cxn modelId="{19288997-14E4-4385-9E12-04A9FC26DB41}" type="presParOf" srcId="{400D545F-AA27-4BF5-9A97-D32BC3E5919F}" destId="{A1334E2C-CA33-4AE3-9CDB-D0B14B508B8F}" srcOrd="2" destOrd="0" presId="urn:microsoft.com/office/officeart/2005/8/layout/orgChart1"/>
    <dgm:cxn modelId="{90E93844-F8E1-47FE-9B1E-103C6ADF2765}" type="presParOf" srcId="{445EAF83-5C63-4F5B-AF16-633D201D9E01}" destId="{C77F30C6-61C9-4B54-AFD9-5D59A9333AF4}" srcOrd="4" destOrd="0" presId="urn:microsoft.com/office/officeart/2005/8/layout/orgChart1"/>
    <dgm:cxn modelId="{589503C6-5422-4BAF-B447-2F6B62D171AC}" type="presParOf" srcId="{445EAF83-5C63-4F5B-AF16-633D201D9E01}" destId="{FBF8ABD3-8032-4A0A-8CFA-E0A07AD529A8}" srcOrd="5" destOrd="0" presId="urn:microsoft.com/office/officeart/2005/8/layout/orgChart1"/>
    <dgm:cxn modelId="{A9009869-9789-494C-832E-AABE77A3341D}" type="presParOf" srcId="{FBF8ABD3-8032-4A0A-8CFA-E0A07AD529A8}" destId="{B1C768EB-5FF7-4262-B34C-1D7509B8D3B7}" srcOrd="0" destOrd="0" presId="urn:microsoft.com/office/officeart/2005/8/layout/orgChart1"/>
    <dgm:cxn modelId="{B429C02E-2605-4AF2-850D-AC47394CA382}" type="presParOf" srcId="{B1C768EB-5FF7-4262-B34C-1D7509B8D3B7}" destId="{B8200EDD-B46D-4392-874E-873B00B3C954}" srcOrd="0" destOrd="0" presId="urn:microsoft.com/office/officeart/2005/8/layout/orgChart1"/>
    <dgm:cxn modelId="{F258334D-7CAA-422A-9DD1-DAD072D55C8F}" type="presParOf" srcId="{B1C768EB-5FF7-4262-B34C-1D7509B8D3B7}" destId="{DBDE8F4A-6731-472F-9437-85CE5354DC3A}" srcOrd="1" destOrd="0" presId="urn:microsoft.com/office/officeart/2005/8/layout/orgChart1"/>
    <dgm:cxn modelId="{2C200DC6-DC9C-4FB0-AED5-782A087D41E7}" type="presParOf" srcId="{FBF8ABD3-8032-4A0A-8CFA-E0A07AD529A8}" destId="{9347B21B-5FA9-44A1-8DD4-3A7D9F7A5241}" srcOrd="1" destOrd="0" presId="urn:microsoft.com/office/officeart/2005/8/layout/orgChart1"/>
    <dgm:cxn modelId="{293557C4-FA0B-4367-B91B-2F77C138FE89}" type="presParOf" srcId="{FBF8ABD3-8032-4A0A-8CFA-E0A07AD529A8}" destId="{9CB299E6-B6E1-41D8-BF00-A6240D53BFFA}" srcOrd="2" destOrd="0" presId="urn:microsoft.com/office/officeart/2005/8/layout/orgChart1"/>
    <dgm:cxn modelId="{ABF0A6DF-72EE-4A91-945D-B5152ADE2A74}" type="presParOf" srcId="{E870C5ED-9D4C-44D8-B37F-8253A2DC9ABE}" destId="{A0144F94-E46D-45D9-9A32-88A18963B617}" srcOrd="2" destOrd="0" presId="urn:microsoft.com/office/officeart/2005/8/layout/orgChart1"/>
    <dgm:cxn modelId="{B69D1AF7-A256-4BF3-832E-3077E23B3046}" type="presParOf" srcId="{1EC5E74C-1CB5-40BB-81E9-6A90209A8427}" destId="{98C6F61F-3042-4D2B-BC5F-6AF244D71972}" srcOrd="2" destOrd="0" presId="urn:microsoft.com/office/officeart/2005/8/layout/orgChart1"/>
    <dgm:cxn modelId="{BA1F5A5E-8F4B-42AE-BCAA-A9C16A53424D}" type="presParOf" srcId="{98C6F61F-3042-4D2B-BC5F-6AF244D71972}" destId="{E253CAFC-AF59-4B09-A47F-52B5925D7BD7}" srcOrd="0" destOrd="0" presId="urn:microsoft.com/office/officeart/2005/8/layout/orgChart1"/>
    <dgm:cxn modelId="{66399F72-A852-4D57-9EF8-A8152E3695F5}" type="presParOf" srcId="{98C6F61F-3042-4D2B-BC5F-6AF244D71972}" destId="{6203D4C1-06E4-4778-9F99-095CF6827BA5}" srcOrd="1" destOrd="0" presId="urn:microsoft.com/office/officeart/2005/8/layout/orgChart1"/>
    <dgm:cxn modelId="{70E8F89F-365A-47E8-BED2-45C3EA4B0DF7}" type="presParOf" srcId="{6203D4C1-06E4-4778-9F99-095CF6827BA5}" destId="{F45B4817-CC0B-46A9-9468-C98E3474D663}" srcOrd="0" destOrd="0" presId="urn:microsoft.com/office/officeart/2005/8/layout/orgChart1"/>
    <dgm:cxn modelId="{F9DAE063-40CB-4F93-B10D-BE4008A6A7E5}" type="presParOf" srcId="{F45B4817-CC0B-46A9-9468-C98E3474D663}" destId="{E6E65EA7-CF3E-46B0-BE0B-5C263FB52E0F}" srcOrd="0" destOrd="0" presId="urn:microsoft.com/office/officeart/2005/8/layout/orgChart1"/>
    <dgm:cxn modelId="{AEE24F58-2880-4612-B134-D126AC4A4C1A}" type="presParOf" srcId="{F45B4817-CC0B-46A9-9468-C98E3474D663}" destId="{6A8755B8-F468-480E-8287-EA8BB62CD32B}" srcOrd="1" destOrd="0" presId="urn:microsoft.com/office/officeart/2005/8/layout/orgChart1"/>
    <dgm:cxn modelId="{E3D73BA3-C3B4-4906-AC76-B11D7D7F1850}" type="presParOf" srcId="{6203D4C1-06E4-4778-9F99-095CF6827BA5}" destId="{CBEF904E-F189-4CAD-8271-6A814A19FF48}" srcOrd="1" destOrd="0" presId="urn:microsoft.com/office/officeart/2005/8/layout/orgChart1"/>
    <dgm:cxn modelId="{D518B41D-8B79-4950-B588-E59FD8E17B25}" type="presParOf" srcId="{6203D4C1-06E4-4778-9F99-095CF6827BA5}" destId="{472BFDBC-AD22-431D-93E2-B70392CCF0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17A2F-00EB-4F64-98F5-52C3D52C11E7}">
      <dsp:nvSpPr>
        <dsp:cNvPr id="0" name=""/>
        <dsp:cNvSpPr/>
      </dsp:nvSpPr>
      <dsp:spPr>
        <a:xfrm>
          <a:off x="8830578" y="1313929"/>
          <a:ext cx="241625" cy="4521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1940"/>
              </a:lnTo>
              <a:lnTo>
                <a:pt x="241625" y="45219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173DA-635D-4AF6-B42A-AB10FF9BE6C1}">
      <dsp:nvSpPr>
        <dsp:cNvPr id="0" name=""/>
        <dsp:cNvSpPr/>
      </dsp:nvSpPr>
      <dsp:spPr>
        <a:xfrm>
          <a:off x="8830578" y="1313929"/>
          <a:ext cx="241625" cy="3997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275"/>
              </a:lnTo>
              <a:lnTo>
                <a:pt x="241625" y="39972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C916C-5B1C-4387-BCB5-F7C830D81AD9}">
      <dsp:nvSpPr>
        <dsp:cNvPr id="0" name=""/>
        <dsp:cNvSpPr/>
      </dsp:nvSpPr>
      <dsp:spPr>
        <a:xfrm>
          <a:off x="8830578" y="1313929"/>
          <a:ext cx="241625" cy="3472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2611"/>
              </a:lnTo>
              <a:lnTo>
                <a:pt x="241625" y="34726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54C70-3785-4C92-AD99-8FAE8056AB47}">
      <dsp:nvSpPr>
        <dsp:cNvPr id="0" name=""/>
        <dsp:cNvSpPr/>
      </dsp:nvSpPr>
      <dsp:spPr>
        <a:xfrm>
          <a:off x="8830578" y="1313929"/>
          <a:ext cx="241625" cy="294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947"/>
              </a:lnTo>
              <a:lnTo>
                <a:pt x="241625" y="29479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684F-6F3B-44A1-91DB-4654BC8EA06C}">
      <dsp:nvSpPr>
        <dsp:cNvPr id="0" name=""/>
        <dsp:cNvSpPr/>
      </dsp:nvSpPr>
      <dsp:spPr>
        <a:xfrm>
          <a:off x="8830578" y="1313929"/>
          <a:ext cx="241625" cy="2423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283"/>
              </a:lnTo>
              <a:lnTo>
                <a:pt x="241625" y="24232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B8154-94A4-4E7B-BEC3-0E7FA1FB29FF}">
      <dsp:nvSpPr>
        <dsp:cNvPr id="0" name=""/>
        <dsp:cNvSpPr/>
      </dsp:nvSpPr>
      <dsp:spPr>
        <a:xfrm>
          <a:off x="8830578" y="1313929"/>
          <a:ext cx="241625" cy="1898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618"/>
              </a:lnTo>
              <a:lnTo>
                <a:pt x="241625" y="18986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CBE98-EB31-4EFB-93FB-828D23838D08}">
      <dsp:nvSpPr>
        <dsp:cNvPr id="0" name=""/>
        <dsp:cNvSpPr/>
      </dsp:nvSpPr>
      <dsp:spPr>
        <a:xfrm>
          <a:off x="8830578" y="1313929"/>
          <a:ext cx="241625" cy="1373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954"/>
              </a:lnTo>
              <a:lnTo>
                <a:pt x="241625" y="13739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A1C8F-2537-4CC0-BC45-B1047253BACD}">
      <dsp:nvSpPr>
        <dsp:cNvPr id="0" name=""/>
        <dsp:cNvSpPr/>
      </dsp:nvSpPr>
      <dsp:spPr>
        <a:xfrm>
          <a:off x="8830578" y="1313929"/>
          <a:ext cx="241625" cy="84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290"/>
              </a:lnTo>
              <a:lnTo>
                <a:pt x="241625" y="8492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5985D-FC63-4497-81E9-398F97141380}">
      <dsp:nvSpPr>
        <dsp:cNvPr id="0" name=""/>
        <dsp:cNvSpPr/>
      </dsp:nvSpPr>
      <dsp:spPr>
        <a:xfrm>
          <a:off x="8830578" y="1313929"/>
          <a:ext cx="241625" cy="324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25"/>
              </a:lnTo>
              <a:lnTo>
                <a:pt x="241625" y="324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905ED-F62F-4234-9007-9BA19F23ABBB}">
      <dsp:nvSpPr>
        <dsp:cNvPr id="0" name=""/>
        <dsp:cNvSpPr/>
      </dsp:nvSpPr>
      <dsp:spPr>
        <a:xfrm>
          <a:off x="6056194" y="403462"/>
          <a:ext cx="3418720" cy="124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93"/>
              </a:lnTo>
              <a:lnTo>
                <a:pt x="3418720" y="62293"/>
              </a:lnTo>
              <a:lnTo>
                <a:pt x="3418720" y="124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28AD5-EA18-4C8F-B5B7-4EA1EAC5C4D5}">
      <dsp:nvSpPr>
        <dsp:cNvPr id="0" name=""/>
        <dsp:cNvSpPr/>
      </dsp:nvSpPr>
      <dsp:spPr>
        <a:xfrm>
          <a:off x="7119309" y="1284048"/>
          <a:ext cx="237599" cy="294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947"/>
              </a:lnTo>
              <a:lnTo>
                <a:pt x="237599" y="29479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EF6F0F-6DD4-49A7-9544-D49CBD38B298}">
      <dsp:nvSpPr>
        <dsp:cNvPr id="0" name=""/>
        <dsp:cNvSpPr/>
      </dsp:nvSpPr>
      <dsp:spPr>
        <a:xfrm>
          <a:off x="7119309" y="1284048"/>
          <a:ext cx="237599" cy="2423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3283"/>
              </a:lnTo>
              <a:lnTo>
                <a:pt x="237599" y="242328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4A509-454F-4817-A665-D7B8EFC3568B}">
      <dsp:nvSpPr>
        <dsp:cNvPr id="0" name=""/>
        <dsp:cNvSpPr/>
      </dsp:nvSpPr>
      <dsp:spPr>
        <a:xfrm>
          <a:off x="7119309" y="1284048"/>
          <a:ext cx="237599" cy="1898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618"/>
              </a:lnTo>
              <a:lnTo>
                <a:pt x="237599" y="18986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5E205-4034-490D-B871-3692E920F62D}">
      <dsp:nvSpPr>
        <dsp:cNvPr id="0" name=""/>
        <dsp:cNvSpPr/>
      </dsp:nvSpPr>
      <dsp:spPr>
        <a:xfrm>
          <a:off x="7119309" y="1284048"/>
          <a:ext cx="237599" cy="1373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954"/>
              </a:lnTo>
              <a:lnTo>
                <a:pt x="237599" y="13739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063D7-EA50-42FA-BAC6-FCA731680BB8}">
      <dsp:nvSpPr>
        <dsp:cNvPr id="0" name=""/>
        <dsp:cNvSpPr/>
      </dsp:nvSpPr>
      <dsp:spPr>
        <a:xfrm>
          <a:off x="7119309" y="1284048"/>
          <a:ext cx="237599" cy="84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290"/>
              </a:lnTo>
              <a:lnTo>
                <a:pt x="237599" y="8492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8FF27-E3D9-4792-933C-4E77346B673B}">
      <dsp:nvSpPr>
        <dsp:cNvPr id="0" name=""/>
        <dsp:cNvSpPr/>
      </dsp:nvSpPr>
      <dsp:spPr>
        <a:xfrm>
          <a:off x="7119309" y="1284048"/>
          <a:ext cx="237599" cy="324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25"/>
              </a:lnTo>
              <a:lnTo>
                <a:pt x="237599" y="324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4890E-096F-424E-9DB3-498CEED22E81}">
      <dsp:nvSpPr>
        <dsp:cNvPr id="0" name=""/>
        <dsp:cNvSpPr/>
      </dsp:nvSpPr>
      <dsp:spPr>
        <a:xfrm>
          <a:off x="6056194" y="403462"/>
          <a:ext cx="1696714" cy="124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93"/>
              </a:lnTo>
              <a:lnTo>
                <a:pt x="1696714" y="62293"/>
              </a:lnTo>
              <a:lnTo>
                <a:pt x="1696714" y="124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F3D02-F2E1-4F82-960B-8FAC08BD8D0C}">
      <dsp:nvSpPr>
        <dsp:cNvPr id="0" name=""/>
        <dsp:cNvSpPr/>
      </dsp:nvSpPr>
      <dsp:spPr>
        <a:xfrm>
          <a:off x="5409329" y="1284048"/>
          <a:ext cx="237832" cy="1373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954"/>
              </a:lnTo>
              <a:lnTo>
                <a:pt x="237832" y="13739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F2823-61D5-48DE-9FAF-03CBC2850B82}">
      <dsp:nvSpPr>
        <dsp:cNvPr id="0" name=""/>
        <dsp:cNvSpPr/>
      </dsp:nvSpPr>
      <dsp:spPr>
        <a:xfrm>
          <a:off x="5409329" y="1284048"/>
          <a:ext cx="237832" cy="84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290"/>
              </a:lnTo>
              <a:lnTo>
                <a:pt x="237832" y="8492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27CDF-2543-4DA6-B9C6-E47AB994724F}">
      <dsp:nvSpPr>
        <dsp:cNvPr id="0" name=""/>
        <dsp:cNvSpPr/>
      </dsp:nvSpPr>
      <dsp:spPr>
        <a:xfrm>
          <a:off x="5409329" y="1284048"/>
          <a:ext cx="237832" cy="324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25"/>
              </a:lnTo>
              <a:lnTo>
                <a:pt x="237832" y="324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ACEDA-928E-4F4B-A401-3E7C98CCD646}">
      <dsp:nvSpPr>
        <dsp:cNvPr id="0" name=""/>
        <dsp:cNvSpPr/>
      </dsp:nvSpPr>
      <dsp:spPr>
        <a:xfrm>
          <a:off x="5997828" y="403462"/>
          <a:ext cx="91440" cy="124587"/>
        </a:xfrm>
        <a:custGeom>
          <a:avLst/>
          <a:gdLst/>
          <a:ahLst/>
          <a:cxnLst/>
          <a:rect l="0" t="0" r="0" b="0"/>
          <a:pathLst>
            <a:path>
              <a:moveTo>
                <a:pt x="58365" y="0"/>
              </a:moveTo>
              <a:lnTo>
                <a:pt x="58365" y="62293"/>
              </a:lnTo>
              <a:lnTo>
                <a:pt x="45720" y="62293"/>
              </a:lnTo>
              <a:lnTo>
                <a:pt x="45720" y="124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0DA38-6D72-4A30-992B-4451FB106F10}">
      <dsp:nvSpPr>
        <dsp:cNvPr id="0" name=""/>
        <dsp:cNvSpPr/>
      </dsp:nvSpPr>
      <dsp:spPr>
        <a:xfrm>
          <a:off x="3699195" y="1284787"/>
          <a:ext cx="237832" cy="1373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954"/>
              </a:lnTo>
              <a:lnTo>
                <a:pt x="237832" y="13739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5B726-6A45-4EAF-A602-21D4C2BB0486}">
      <dsp:nvSpPr>
        <dsp:cNvPr id="0" name=""/>
        <dsp:cNvSpPr/>
      </dsp:nvSpPr>
      <dsp:spPr>
        <a:xfrm>
          <a:off x="3699195" y="1284787"/>
          <a:ext cx="237832" cy="84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290"/>
              </a:lnTo>
              <a:lnTo>
                <a:pt x="237832" y="8492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22DC2-2A35-4622-8170-C2B9A7747F9D}">
      <dsp:nvSpPr>
        <dsp:cNvPr id="0" name=""/>
        <dsp:cNvSpPr/>
      </dsp:nvSpPr>
      <dsp:spPr>
        <a:xfrm>
          <a:off x="3699195" y="1284787"/>
          <a:ext cx="237832" cy="324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25"/>
              </a:lnTo>
              <a:lnTo>
                <a:pt x="237832" y="324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B7FE1-679E-4BF9-A3B0-DB3718EA1550}">
      <dsp:nvSpPr>
        <dsp:cNvPr id="0" name=""/>
        <dsp:cNvSpPr/>
      </dsp:nvSpPr>
      <dsp:spPr>
        <a:xfrm>
          <a:off x="4333414" y="403462"/>
          <a:ext cx="1722779" cy="124587"/>
        </a:xfrm>
        <a:custGeom>
          <a:avLst/>
          <a:gdLst/>
          <a:ahLst/>
          <a:cxnLst/>
          <a:rect l="0" t="0" r="0" b="0"/>
          <a:pathLst>
            <a:path>
              <a:moveTo>
                <a:pt x="1722779" y="0"/>
              </a:moveTo>
              <a:lnTo>
                <a:pt x="1722779" y="62293"/>
              </a:lnTo>
              <a:lnTo>
                <a:pt x="0" y="62293"/>
              </a:lnTo>
              <a:lnTo>
                <a:pt x="0" y="124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A7797-9BF5-4227-A68A-4678E22DFD25}">
      <dsp:nvSpPr>
        <dsp:cNvPr id="0" name=""/>
        <dsp:cNvSpPr/>
      </dsp:nvSpPr>
      <dsp:spPr>
        <a:xfrm>
          <a:off x="1990454" y="1284048"/>
          <a:ext cx="237599" cy="1373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715"/>
              </a:lnTo>
              <a:lnTo>
                <a:pt x="237599" y="13737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81F19-C37A-4054-AB3B-D1C9CDA95640}">
      <dsp:nvSpPr>
        <dsp:cNvPr id="0" name=""/>
        <dsp:cNvSpPr/>
      </dsp:nvSpPr>
      <dsp:spPr>
        <a:xfrm>
          <a:off x="1990454" y="1284048"/>
          <a:ext cx="237599" cy="84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290"/>
              </a:lnTo>
              <a:lnTo>
                <a:pt x="237599" y="8492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5EA3C-568C-4A15-9491-05F6AAFBFC11}">
      <dsp:nvSpPr>
        <dsp:cNvPr id="0" name=""/>
        <dsp:cNvSpPr/>
      </dsp:nvSpPr>
      <dsp:spPr>
        <a:xfrm>
          <a:off x="1990454" y="1284048"/>
          <a:ext cx="237599" cy="324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25"/>
              </a:lnTo>
              <a:lnTo>
                <a:pt x="237599" y="324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70251-10FB-4327-AE27-D5FADF9ADF36}">
      <dsp:nvSpPr>
        <dsp:cNvPr id="0" name=""/>
        <dsp:cNvSpPr/>
      </dsp:nvSpPr>
      <dsp:spPr>
        <a:xfrm>
          <a:off x="2624053" y="403462"/>
          <a:ext cx="3432140" cy="124587"/>
        </a:xfrm>
        <a:custGeom>
          <a:avLst/>
          <a:gdLst/>
          <a:ahLst/>
          <a:cxnLst/>
          <a:rect l="0" t="0" r="0" b="0"/>
          <a:pathLst>
            <a:path>
              <a:moveTo>
                <a:pt x="3432140" y="0"/>
              </a:moveTo>
              <a:lnTo>
                <a:pt x="3432140" y="62293"/>
              </a:lnTo>
              <a:lnTo>
                <a:pt x="0" y="62293"/>
              </a:lnTo>
              <a:lnTo>
                <a:pt x="0" y="124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21520-5076-455F-B0E8-F768630A7726}">
      <dsp:nvSpPr>
        <dsp:cNvPr id="0" name=""/>
        <dsp:cNvSpPr/>
      </dsp:nvSpPr>
      <dsp:spPr>
        <a:xfrm>
          <a:off x="5635055" y="3385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Rektor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Peer Jacob Svenkerud</a:t>
          </a:r>
        </a:p>
      </dsp:txBody>
      <dsp:txXfrm>
        <a:off x="5635055" y="3385"/>
        <a:ext cx="842276" cy="400076"/>
      </dsp:txXfrm>
    </dsp:sp>
    <dsp:sp modelId="{92CC9ADB-A33A-4870-BB5C-B10C93603F35}">
      <dsp:nvSpPr>
        <dsp:cNvPr id="0" name=""/>
        <dsp:cNvSpPr/>
      </dsp:nvSpPr>
      <dsp:spPr>
        <a:xfrm>
          <a:off x="1832054" y="528049"/>
          <a:ext cx="1583998" cy="755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n-NO" sz="1050" kern="1200" baseline="-25000" dirty="0"/>
            <a:t>Fakultet for film, TV og spill (foreløpig </a:t>
          </a:r>
          <a:r>
            <a:rPr lang="nn-NO" sz="1050" kern="1200" baseline="-25000" dirty="0" err="1"/>
            <a:t>navn</a:t>
          </a:r>
          <a:r>
            <a:rPr lang="nn-NO" sz="1050" kern="1200" baseline="-25000" dirty="0"/>
            <a:t>)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endParaRPr lang="nb-NO" sz="1050" kern="1200" baseline="-25000" dirty="0"/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Dekan Leif Holst Jensen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Prodekan utdanning  </a:t>
          </a:r>
          <a:r>
            <a:rPr lang="nb-NO" sz="1000" kern="1200" baseline="-25000"/>
            <a:t>Kjersti Norman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/>
            <a:t>Prodekan </a:t>
          </a:r>
          <a:r>
            <a:rPr lang="nb-NO" sz="1000" kern="1200" baseline="-25000" dirty="0"/>
            <a:t>forskning Nina Grünfeld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Administrativ leder Janicke Vibe 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Teknisk leder Geir Ove Thorsveen</a:t>
          </a:r>
        </a:p>
      </dsp:txBody>
      <dsp:txXfrm>
        <a:off x="1832054" y="528049"/>
        <a:ext cx="1583998" cy="755999"/>
      </dsp:txXfrm>
    </dsp:sp>
    <dsp:sp modelId="{EDE407E0-D924-483D-A0DF-A406575B9715}">
      <dsp:nvSpPr>
        <dsp:cNvPr id="0" name=""/>
        <dsp:cNvSpPr/>
      </dsp:nvSpPr>
      <dsp:spPr>
        <a:xfrm>
          <a:off x="2228054" y="1408636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</a:t>
          </a:r>
          <a:br>
            <a:rPr lang="nb-NO" sz="900" kern="1200" baseline="-25000" dirty="0"/>
          </a:br>
          <a:r>
            <a:rPr lang="nb-NO" sz="900" kern="1200" baseline="-25000" dirty="0" err="1"/>
            <a:t>spillutdanninger</a:t>
          </a:r>
          <a:endParaRPr lang="nb-NO" sz="900" kern="1200" baseline="-25000" dirty="0"/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Marit Christine Berg Strandvik</a:t>
          </a:r>
        </a:p>
      </dsp:txBody>
      <dsp:txXfrm>
        <a:off x="2228054" y="1408636"/>
        <a:ext cx="842276" cy="400076"/>
      </dsp:txXfrm>
    </dsp:sp>
    <dsp:sp modelId="{EDC180F1-7D5C-42D2-B377-FAAD089745B6}">
      <dsp:nvSpPr>
        <dsp:cNvPr id="0" name=""/>
        <dsp:cNvSpPr/>
      </dsp:nvSpPr>
      <dsp:spPr>
        <a:xfrm>
          <a:off x="2228054" y="1933300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TV-utdanninger                  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Jo Sondre Moseng</a:t>
          </a:r>
        </a:p>
      </dsp:txBody>
      <dsp:txXfrm>
        <a:off x="2228054" y="1933300"/>
        <a:ext cx="842276" cy="400076"/>
      </dsp:txXfrm>
    </dsp:sp>
    <dsp:sp modelId="{A2C8BC46-8BAA-4B4C-AA40-D461CBBCEDE3}">
      <dsp:nvSpPr>
        <dsp:cNvPr id="0" name=""/>
        <dsp:cNvSpPr/>
      </dsp:nvSpPr>
      <dsp:spPr>
        <a:xfrm>
          <a:off x="2228054" y="2457964"/>
          <a:ext cx="842400" cy="399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Den norske filmskolen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Eli Bø</a:t>
          </a:r>
        </a:p>
      </dsp:txBody>
      <dsp:txXfrm>
        <a:off x="2228054" y="2457964"/>
        <a:ext cx="842400" cy="399599"/>
      </dsp:txXfrm>
    </dsp:sp>
    <dsp:sp modelId="{7B54ABB9-5E45-46A6-B914-F6202A8362A3}">
      <dsp:nvSpPr>
        <dsp:cNvPr id="0" name=""/>
        <dsp:cNvSpPr/>
      </dsp:nvSpPr>
      <dsp:spPr>
        <a:xfrm>
          <a:off x="3540640" y="528049"/>
          <a:ext cx="1585546" cy="756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Fakultet for anvendt økologi, landbruksfag og bioteknologi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endParaRPr lang="nb-NO" sz="1050" kern="1200" baseline="-25000" dirty="0"/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Dekan Maria Hörnell Willebrand  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Prodekan utdanning Elisabeth Røe(fung.)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Prodekan forskning Øyvind Antonsen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Administrativ leder Ragnhild Østerhagen </a:t>
          </a:r>
        </a:p>
      </dsp:txBody>
      <dsp:txXfrm>
        <a:off x="3540640" y="528049"/>
        <a:ext cx="1585546" cy="756738"/>
      </dsp:txXfrm>
    </dsp:sp>
    <dsp:sp modelId="{9C5D6ABB-485C-446A-8E40-BBE8AEE93724}">
      <dsp:nvSpPr>
        <dsp:cNvPr id="0" name=""/>
        <dsp:cNvSpPr/>
      </dsp:nvSpPr>
      <dsp:spPr>
        <a:xfrm>
          <a:off x="3937027" y="1409374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bioteknologi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Vegar Ottesen</a:t>
          </a:r>
        </a:p>
      </dsp:txBody>
      <dsp:txXfrm>
        <a:off x="3937027" y="1409374"/>
        <a:ext cx="842276" cy="400076"/>
      </dsp:txXfrm>
    </dsp:sp>
    <dsp:sp modelId="{44C47277-3C51-4824-AA89-13F81B3E1595}">
      <dsp:nvSpPr>
        <dsp:cNvPr id="0" name=""/>
        <dsp:cNvSpPr/>
      </dsp:nvSpPr>
      <dsp:spPr>
        <a:xfrm>
          <a:off x="3937027" y="1934039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jordbruksfag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 err="1"/>
            <a:t>Micael</a:t>
          </a:r>
          <a:r>
            <a:rPr lang="nb-NO" sz="900" kern="1200" baseline="-25000" dirty="0"/>
            <a:t> </a:t>
          </a:r>
          <a:r>
            <a:rPr lang="nb-NO" sz="900" kern="1200" baseline="-25000" dirty="0" err="1"/>
            <a:t>Wendell</a:t>
          </a:r>
          <a:endParaRPr lang="nb-NO" sz="900" kern="1200" baseline="-25000" dirty="0"/>
        </a:p>
      </dsp:txBody>
      <dsp:txXfrm>
        <a:off x="3937027" y="1934039"/>
        <a:ext cx="842276" cy="400076"/>
      </dsp:txXfrm>
    </dsp:sp>
    <dsp:sp modelId="{0882711F-4285-4D75-942C-7377B66B023E}">
      <dsp:nvSpPr>
        <dsp:cNvPr id="0" name=""/>
        <dsp:cNvSpPr/>
      </dsp:nvSpPr>
      <dsp:spPr>
        <a:xfrm>
          <a:off x="3937027" y="2458703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skog- og </a:t>
          </a:r>
          <a:r>
            <a:rPr lang="nb-NO" sz="900" kern="1200" baseline="-25000" dirty="0" err="1"/>
            <a:t>utmarksfag</a:t>
          </a:r>
          <a:endParaRPr lang="nb-NO" sz="900" kern="1200" baseline="-25000" dirty="0"/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Hallgrim Breie </a:t>
          </a:r>
        </a:p>
      </dsp:txBody>
      <dsp:txXfrm>
        <a:off x="3937027" y="2458703"/>
        <a:ext cx="842276" cy="400076"/>
      </dsp:txXfrm>
    </dsp:sp>
    <dsp:sp modelId="{E5F7A288-3618-4B94-8329-DAB4A5159768}">
      <dsp:nvSpPr>
        <dsp:cNvPr id="0" name=""/>
        <dsp:cNvSpPr/>
      </dsp:nvSpPr>
      <dsp:spPr>
        <a:xfrm>
          <a:off x="5250774" y="528049"/>
          <a:ext cx="1585546" cy="755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Fakultet for helse- og sosialvitenskap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endParaRPr lang="nb-NO" sz="1050" kern="1200" baseline="-25000" dirty="0"/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Dekan Inge Brechan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Prodekan utdanning Trine Bjerva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Prodekan forskning Stian Ellefsen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Administrativ leder Anette Gjerskaug</a:t>
          </a:r>
        </a:p>
      </dsp:txBody>
      <dsp:txXfrm>
        <a:off x="5250774" y="528049"/>
        <a:ext cx="1585546" cy="755999"/>
      </dsp:txXfrm>
    </dsp:sp>
    <dsp:sp modelId="{6072863B-30D5-4C2D-84AF-B68B8CF7A074}">
      <dsp:nvSpPr>
        <dsp:cNvPr id="0" name=""/>
        <dsp:cNvSpPr/>
      </dsp:nvSpPr>
      <dsp:spPr>
        <a:xfrm>
          <a:off x="5647161" y="1408636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helse- og sykepleievitenskap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b="0" kern="1200" baseline="-25000" dirty="0"/>
            <a:t>Mette Arnstad</a:t>
          </a:r>
        </a:p>
      </dsp:txBody>
      <dsp:txXfrm>
        <a:off x="5647161" y="1408636"/>
        <a:ext cx="842276" cy="400076"/>
      </dsp:txXfrm>
    </dsp:sp>
    <dsp:sp modelId="{8B20DDCC-6827-44F1-B4B4-DDCB7B874C3B}">
      <dsp:nvSpPr>
        <dsp:cNvPr id="0" name=""/>
        <dsp:cNvSpPr/>
      </dsp:nvSpPr>
      <dsp:spPr>
        <a:xfrm>
          <a:off x="5647161" y="1933300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sosialfag og veiledning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Hanne Glemmestad</a:t>
          </a:r>
        </a:p>
      </dsp:txBody>
      <dsp:txXfrm>
        <a:off x="5647161" y="1933300"/>
        <a:ext cx="842276" cy="400076"/>
      </dsp:txXfrm>
    </dsp:sp>
    <dsp:sp modelId="{425F82C7-F21E-4891-B3EC-9C550FD8DF0A}">
      <dsp:nvSpPr>
        <dsp:cNvPr id="0" name=""/>
        <dsp:cNvSpPr/>
      </dsp:nvSpPr>
      <dsp:spPr>
        <a:xfrm>
          <a:off x="5647161" y="2457964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folkehelse og idrettsvitenskap 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Per Øystein Hansen</a:t>
          </a:r>
        </a:p>
      </dsp:txBody>
      <dsp:txXfrm>
        <a:off x="5647161" y="2457964"/>
        <a:ext cx="842276" cy="400076"/>
      </dsp:txXfrm>
    </dsp:sp>
    <dsp:sp modelId="{55F5F11D-6A79-4D2F-B7DC-6CFD04714C2A}">
      <dsp:nvSpPr>
        <dsp:cNvPr id="0" name=""/>
        <dsp:cNvSpPr/>
      </dsp:nvSpPr>
      <dsp:spPr>
        <a:xfrm>
          <a:off x="6960909" y="528049"/>
          <a:ext cx="1583998" cy="755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Handelshøgskolen Innlandet – Fakultet for økonomi og samfunnsvitenskap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endParaRPr lang="nb-NO" sz="1050" kern="1200" baseline="-25000" dirty="0"/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Dekan Marit Roland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Prodekan utdanning Ingvild </a:t>
          </a:r>
          <a:r>
            <a:rPr lang="nb-NO" sz="1000" kern="1200" baseline="-25000" dirty="0" err="1"/>
            <a:t>Jøranli</a:t>
          </a:r>
          <a:r>
            <a:rPr lang="nb-NO" sz="1000" kern="1200" baseline="-25000" dirty="0"/>
            <a:t> 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Prodekan forskning Anstein Gregersen</a:t>
          </a:r>
          <a:endParaRPr lang="nb-NO" sz="1000" kern="1200" baseline="-25000" dirty="0">
            <a:highlight>
              <a:srgbClr val="FFFF00"/>
            </a:highlight>
          </a:endParaRP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Administrativ leder Alex Schioldborg  (fung.)</a:t>
          </a:r>
        </a:p>
      </dsp:txBody>
      <dsp:txXfrm>
        <a:off x="6960909" y="528049"/>
        <a:ext cx="1583998" cy="755999"/>
      </dsp:txXfrm>
    </dsp:sp>
    <dsp:sp modelId="{992E6F55-8F90-4BFF-B3CF-DBC6804EFF7C}">
      <dsp:nvSpPr>
        <dsp:cNvPr id="0" name=""/>
        <dsp:cNvSpPr/>
      </dsp:nvSpPr>
      <dsp:spPr>
        <a:xfrm>
          <a:off x="7356908" y="1408636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psykologi  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Ingeborg Flagstad</a:t>
          </a:r>
        </a:p>
      </dsp:txBody>
      <dsp:txXfrm>
        <a:off x="7356908" y="1408636"/>
        <a:ext cx="842276" cy="400076"/>
      </dsp:txXfrm>
    </dsp:sp>
    <dsp:sp modelId="{883645B1-D55F-4FD5-84A1-D5F38A985D5A}">
      <dsp:nvSpPr>
        <dsp:cNvPr id="0" name=""/>
        <dsp:cNvSpPr/>
      </dsp:nvSpPr>
      <dsp:spPr>
        <a:xfrm>
          <a:off x="7356908" y="1933300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organisasjon, ledelse, styring                  Jens Petter Madsbu</a:t>
          </a:r>
        </a:p>
      </dsp:txBody>
      <dsp:txXfrm>
        <a:off x="7356908" y="1933300"/>
        <a:ext cx="842276" cy="400076"/>
      </dsp:txXfrm>
    </dsp:sp>
    <dsp:sp modelId="{EAACF031-2622-4DCC-A48F-CD4149F3D2A8}">
      <dsp:nvSpPr>
        <dsp:cNvPr id="0" name=""/>
        <dsp:cNvSpPr/>
      </dsp:nvSpPr>
      <dsp:spPr>
        <a:xfrm>
          <a:off x="7356908" y="2457964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økonomifag        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Per Olav Lund</a:t>
          </a:r>
        </a:p>
      </dsp:txBody>
      <dsp:txXfrm>
        <a:off x="7356908" y="2457964"/>
        <a:ext cx="842276" cy="400076"/>
      </dsp:txXfrm>
    </dsp:sp>
    <dsp:sp modelId="{9E7DA138-9B75-40C1-A3F7-9016B0FFA3CE}">
      <dsp:nvSpPr>
        <dsp:cNvPr id="0" name=""/>
        <dsp:cNvSpPr/>
      </dsp:nvSpPr>
      <dsp:spPr>
        <a:xfrm>
          <a:off x="7356908" y="2982629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rettsvitenskap, filosofi og internasjonale studier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Cathinka Vik</a:t>
          </a:r>
        </a:p>
      </dsp:txBody>
      <dsp:txXfrm>
        <a:off x="7356908" y="2982629"/>
        <a:ext cx="842276" cy="400076"/>
      </dsp:txXfrm>
    </dsp:sp>
    <dsp:sp modelId="{ED3BDC0C-D050-4BCD-82B0-8EBC161AF8FC}">
      <dsp:nvSpPr>
        <dsp:cNvPr id="0" name=""/>
        <dsp:cNvSpPr/>
      </dsp:nvSpPr>
      <dsp:spPr>
        <a:xfrm>
          <a:off x="7356908" y="3507293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Østlandsforskning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Tonje Lauritzen</a:t>
          </a:r>
        </a:p>
      </dsp:txBody>
      <dsp:txXfrm>
        <a:off x="7356908" y="3507293"/>
        <a:ext cx="842276" cy="400076"/>
      </dsp:txXfrm>
    </dsp:sp>
    <dsp:sp modelId="{23E871BD-1DF1-4DA8-8FB0-87471E0210D0}">
      <dsp:nvSpPr>
        <dsp:cNvPr id="0" name=""/>
        <dsp:cNvSpPr/>
      </dsp:nvSpPr>
      <dsp:spPr>
        <a:xfrm>
          <a:off x="7356908" y="4031957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EFV/SELL (midl. navn) Mette Villand</a:t>
          </a:r>
        </a:p>
      </dsp:txBody>
      <dsp:txXfrm>
        <a:off x="7356908" y="4031957"/>
        <a:ext cx="842276" cy="400076"/>
      </dsp:txXfrm>
    </dsp:sp>
    <dsp:sp modelId="{EB7B2329-C5F1-40AA-A048-5ADC86B5D992}">
      <dsp:nvSpPr>
        <dsp:cNvPr id="0" name=""/>
        <dsp:cNvSpPr/>
      </dsp:nvSpPr>
      <dsp:spPr>
        <a:xfrm>
          <a:off x="8669495" y="528049"/>
          <a:ext cx="1610838" cy="785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Fakultet for lærerutdanning og pedagogikk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endParaRPr lang="nb-NO" sz="1050" kern="1200" baseline="-25000" dirty="0"/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Dekan Morten Ørbeck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Prodekan utdanning  Gunhild Tomter Alstad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Prodekan forskning Susan Nacey</a:t>
          </a:r>
        </a:p>
        <a:p>
          <a:pPr marL="0" lvl="0" indent="0" algn="ctr" defTabSz="466725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Administrativ leder Turid Kårhus</a:t>
          </a:r>
        </a:p>
      </dsp:txBody>
      <dsp:txXfrm>
        <a:off x="8669495" y="528049"/>
        <a:ext cx="1610838" cy="785879"/>
      </dsp:txXfrm>
    </dsp:sp>
    <dsp:sp modelId="{E8767809-65EF-491A-8DE7-BB9DD18BFE57}">
      <dsp:nvSpPr>
        <dsp:cNvPr id="0" name=""/>
        <dsp:cNvSpPr/>
      </dsp:nvSpPr>
      <dsp:spPr>
        <a:xfrm>
          <a:off x="9072204" y="1438516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engelsk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Christina Sandhaug</a:t>
          </a:r>
        </a:p>
      </dsp:txBody>
      <dsp:txXfrm>
        <a:off x="9072204" y="1438516"/>
        <a:ext cx="842276" cy="400076"/>
      </dsp:txXfrm>
    </dsp:sp>
    <dsp:sp modelId="{F049CF80-56DA-4D1C-AF18-47122875AD98}">
      <dsp:nvSpPr>
        <dsp:cNvPr id="0" name=""/>
        <dsp:cNvSpPr/>
      </dsp:nvSpPr>
      <dsp:spPr>
        <a:xfrm>
          <a:off x="9072204" y="1963180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Institutt for nordisk språk og litteratur                Harald Bergh</a:t>
          </a:r>
        </a:p>
      </dsp:txBody>
      <dsp:txXfrm>
        <a:off x="9072204" y="1963180"/>
        <a:ext cx="842276" cy="400076"/>
      </dsp:txXfrm>
    </dsp:sp>
    <dsp:sp modelId="{70292D76-0E53-4B3E-A129-E600BF2276F2}">
      <dsp:nvSpPr>
        <dsp:cNvPr id="0" name=""/>
        <dsp:cNvSpPr/>
      </dsp:nvSpPr>
      <dsp:spPr>
        <a:xfrm>
          <a:off x="9072204" y="2487845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Institutt for samfunnsfag, religion og etikk</a:t>
          </a:r>
        </a:p>
        <a:p>
          <a:pPr marL="0" lvl="0" indent="0" algn="ctr" defTabSz="40005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Dag </a:t>
          </a:r>
          <a:r>
            <a:rPr lang="nb-NO" sz="900" kern="1200" baseline="-250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Hundstad</a:t>
          </a: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9072204" y="2487845"/>
        <a:ext cx="842276" cy="400076"/>
      </dsp:txXfrm>
    </dsp:sp>
    <dsp:sp modelId="{021F651D-F2AC-4604-8DC5-159C6FF155EB}">
      <dsp:nvSpPr>
        <dsp:cNvPr id="0" name=""/>
        <dsp:cNvSpPr/>
      </dsp:nvSpPr>
      <dsp:spPr>
        <a:xfrm>
          <a:off x="9072204" y="3012509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matematikk, naturfag og kroppsøving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Ole Jørgen Nordli </a:t>
          </a:r>
        </a:p>
      </dsp:txBody>
      <dsp:txXfrm>
        <a:off x="9072204" y="3012509"/>
        <a:ext cx="842276" cy="400076"/>
      </dsp:txXfrm>
    </dsp:sp>
    <dsp:sp modelId="{28A1D9D7-5D6F-4430-8147-12E0605C0A11}">
      <dsp:nvSpPr>
        <dsp:cNvPr id="0" name=""/>
        <dsp:cNvSpPr/>
      </dsp:nvSpPr>
      <dsp:spPr>
        <a:xfrm>
          <a:off x="9072204" y="3537173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kunstfag og kulturstudier  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Ingeborg Vestad</a:t>
          </a:r>
        </a:p>
      </dsp:txBody>
      <dsp:txXfrm>
        <a:off x="9072204" y="3537173"/>
        <a:ext cx="842276" cy="400076"/>
      </dsp:txXfrm>
    </dsp:sp>
    <dsp:sp modelId="{085E196C-B67A-41DE-A134-4C73343F0A60}">
      <dsp:nvSpPr>
        <dsp:cNvPr id="0" name=""/>
        <dsp:cNvSpPr/>
      </dsp:nvSpPr>
      <dsp:spPr>
        <a:xfrm>
          <a:off x="9072204" y="4061838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pedagogikk – Lillehammer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Rune </a:t>
          </a:r>
          <a:r>
            <a:rPr lang="nb-NO" sz="900" kern="1200" baseline="-25000" dirty="0" err="1"/>
            <a:t>Haüsstetter</a:t>
          </a:r>
          <a:endParaRPr lang="nb-NO" sz="900" kern="1200" baseline="-25000" dirty="0"/>
        </a:p>
      </dsp:txBody>
      <dsp:txXfrm>
        <a:off x="9072204" y="4061838"/>
        <a:ext cx="842276" cy="400076"/>
      </dsp:txXfrm>
    </dsp:sp>
    <dsp:sp modelId="{E57361A3-29D5-442E-814F-FD795C9E5132}">
      <dsp:nvSpPr>
        <dsp:cNvPr id="0" name=""/>
        <dsp:cNvSpPr/>
      </dsp:nvSpPr>
      <dsp:spPr>
        <a:xfrm>
          <a:off x="9072204" y="4586502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Institutt for pedagogikk ved lærerutdanningene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Odd Rune Stalheim</a:t>
          </a:r>
        </a:p>
      </dsp:txBody>
      <dsp:txXfrm>
        <a:off x="9072204" y="4586502"/>
        <a:ext cx="842276" cy="400076"/>
      </dsp:txXfrm>
    </dsp:sp>
    <dsp:sp modelId="{0DAFDF3B-0054-412A-ABF5-89A573991A0C}">
      <dsp:nvSpPr>
        <dsp:cNvPr id="0" name=""/>
        <dsp:cNvSpPr/>
      </dsp:nvSpPr>
      <dsp:spPr>
        <a:xfrm>
          <a:off x="9072204" y="5111166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Senter for  praksisrettet utdanningsforskning   </a:t>
          </a:r>
        </a:p>
        <a:p>
          <a:pPr marL="0" lvl="0" indent="0" algn="ctr" defTabSz="400050">
            <a:lnSpc>
              <a:spcPts val="7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900" kern="1200" baseline="-25000" dirty="0"/>
            <a:t>Lars Arild Myhr</a:t>
          </a:r>
        </a:p>
      </dsp:txBody>
      <dsp:txXfrm>
        <a:off x="9072204" y="5111166"/>
        <a:ext cx="842276" cy="400076"/>
      </dsp:txXfrm>
    </dsp:sp>
    <dsp:sp modelId="{AE991744-FB58-4E97-B13B-B6F79E69D0EA}">
      <dsp:nvSpPr>
        <dsp:cNvPr id="0" name=""/>
        <dsp:cNvSpPr/>
      </dsp:nvSpPr>
      <dsp:spPr>
        <a:xfrm>
          <a:off x="9072204" y="5635830"/>
          <a:ext cx="842276" cy="400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SELL skole (</a:t>
          </a:r>
          <a:r>
            <a:rPr lang="nb-NO" sz="900" kern="1200" baseline="-250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midl.navn</a:t>
          </a: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Egil Hartberg </a:t>
          </a:r>
        </a:p>
      </dsp:txBody>
      <dsp:txXfrm>
        <a:off x="9072204" y="5635830"/>
        <a:ext cx="842276" cy="400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3CAFC-AF59-4B09-A47F-52B5925D7BD7}">
      <dsp:nvSpPr>
        <dsp:cNvPr id="0" name=""/>
        <dsp:cNvSpPr/>
      </dsp:nvSpPr>
      <dsp:spPr>
        <a:xfrm>
          <a:off x="5484985" y="408333"/>
          <a:ext cx="93246" cy="408508"/>
        </a:xfrm>
        <a:custGeom>
          <a:avLst/>
          <a:gdLst/>
          <a:ahLst/>
          <a:cxnLst/>
          <a:rect l="0" t="0" r="0" b="0"/>
          <a:pathLst>
            <a:path>
              <a:moveTo>
                <a:pt x="93246" y="0"/>
              </a:moveTo>
              <a:lnTo>
                <a:pt x="93246" y="408508"/>
              </a:lnTo>
              <a:lnTo>
                <a:pt x="0" y="4085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F30C6-61C9-4B54-AFD9-5D59A9333AF4}">
      <dsp:nvSpPr>
        <dsp:cNvPr id="0" name=""/>
        <dsp:cNvSpPr/>
      </dsp:nvSpPr>
      <dsp:spPr>
        <a:xfrm>
          <a:off x="9665963" y="2349583"/>
          <a:ext cx="133209" cy="1669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556"/>
              </a:lnTo>
              <a:lnTo>
                <a:pt x="133209" y="16695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DB3A0-4FB0-4560-86C6-C074833CD230}">
      <dsp:nvSpPr>
        <dsp:cNvPr id="0" name=""/>
        <dsp:cNvSpPr/>
      </dsp:nvSpPr>
      <dsp:spPr>
        <a:xfrm>
          <a:off x="9665963" y="2349583"/>
          <a:ext cx="133209" cy="1039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9032"/>
              </a:lnTo>
              <a:lnTo>
                <a:pt x="133209" y="10390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B5CA7-4696-4845-9CC5-14E1B78E42D4}">
      <dsp:nvSpPr>
        <dsp:cNvPr id="0" name=""/>
        <dsp:cNvSpPr/>
      </dsp:nvSpPr>
      <dsp:spPr>
        <a:xfrm>
          <a:off x="9665963" y="2349583"/>
          <a:ext cx="133209" cy="408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508"/>
              </a:lnTo>
              <a:lnTo>
                <a:pt x="133209" y="4085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16322-0210-4A3C-B4F5-614D34923192}">
      <dsp:nvSpPr>
        <dsp:cNvPr id="0" name=""/>
        <dsp:cNvSpPr/>
      </dsp:nvSpPr>
      <dsp:spPr>
        <a:xfrm>
          <a:off x="9128685" y="1719059"/>
          <a:ext cx="93246" cy="408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508"/>
              </a:lnTo>
              <a:lnTo>
                <a:pt x="93246" y="4085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D2B9F-DFB6-494D-A8D1-6A4BFE7816B1}">
      <dsp:nvSpPr>
        <dsp:cNvPr id="0" name=""/>
        <dsp:cNvSpPr/>
      </dsp:nvSpPr>
      <dsp:spPr>
        <a:xfrm>
          <a:off x="8113421" y="2349583"/>
          <a:ext cx="108864" cy="293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0604"/>
              </a:lnTo>
              <a:lnTo>
                <a:pt x="108864" y="2930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C45FB-3772-48F5-9F37-503D9EC8238D}">
      <dsp:nvSpPr>
        <dsp:cNvPr id="0" name=""/>
        <dsp:cNvSpPr/>
      </dsp:nvSpPr>
      <dsp:spPr>
        <a:xfrm>
          <a:off x="8113421" y="2349583"/>
          <a:ext cx="108864" cy="2300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0080"/>
              </a:lnTo>
              <a:lnTo>
                <a:pt x="108864" y="23000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95D02-314B-4AF7-9BBA-BD6F5F6C2CE2}">
      <dsp:nvSpPr>
        <dsp:cNvPr id="0" name=""/>
        <dsp:cNvSpPr/>
      </dsp:nvSpPr>
      <dsp:spPr>
        <a:xfrm>
          <a:off x="8113421" y="2349583"/>
          <a:ext cx="108864" cy="1669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556"/>
              </a:lnTo>
              <a:lnTo>
                <a:pt x="108864" y="16695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5C76-80E3-4B0F-AD6F-7E7E661349FF}">
      <dsp:nvSpPr>
        <dsp:cNvPr id="0" name=""/>
        <dsp:cNvSpPr/>
      </dsp:nvSpPr>
      <dsp:spPr>
        <a:xfrm>
          <a:off x="8113421" y="2349583"/>
          <a:ext cx="108864" cy="1039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9032"/>
              </a:lnTo>
              <a:lnTo>
                <a:pt x="108864" y="10390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C5191-A17E-4A50-ACE1-572E0E6762B5}">
      <dsp:nvSpPr>
        <dsp:cNvPr id="0" name=""/>
        <dsp:cNvSpPr/>
      </dsp:nvSpPr>
      <dsp:spPr>
        <a:xfrm>
          <a:off x="8113421" y="2349583"/>
          <a:ext cx="108864" cy="408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508"/>
              </a:lnTo>
              <a:lnTo>
                <a:pt x="108864" y="4085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65EED-C53B-4E91-A3E9-A69764BE215E}">
      <dsp:nvSpPr>
        <dsp:cNvPr id="0" name=""/>
        <dsp:cNvSpPr/>
      </dsp:nvSpPr>
      <dsp:spPr>
        <a:xfrm>
          <a:off x="8519997" y="1719059"/>
          <a:ext cx="608687" cy="408508"/>
        </a:xfrm>
        <a:custGeom>
          <a:avLst/>
          <a:gdLst/>
          <a:ahLst/>
          <a:cxnLst/>
          <a:rect l="0" t="0" r="0" b="0"/>
          <a:pathLst>
            <a:path>
              <a:moveTo>
                <a:pt x="608687" y="0"/>
              </a:moveTo>
              <a:lnTo>
                <a:pt x="608687" y="408508"/>
              </a:lnTo>
              <a:lnTo>
                <a:pt x="0" y="4085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4A0D7-E132-40FA-832C-B74FC64764CA}">
      <dsp:nvSpPr>
        <dsp:cNvPr id="0" name=""/>
        <dsp:cNvSpPr/>
      </dsp:nvSpPr>
      <dsp:spPr>
        <a:xfrm>
          <a:off x="9128685" y="1719059"/>
          <a:ext cx="155736" cy="4226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6992"/>
              </a:lnTo>
              <a:lnTo>
                <a:pt x="155736" y="42269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2E2FF-71D2-4C06-889F-C1B83E840CEF}">
      <dsp:nvSpPr>
        <dsp:cNvPr id="0" name=""/>
        <dsp:cNvSpPr/>
      </dsp:nvSpPr>
      <dsp:spPr>
        <a:xfrm>
          <a:off x="5578232" y="408333"/>
          <a:ext cx="3550453" cy="81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70"/>
              </a:lnTo>
              <a:lnTo>
                <a:pt x="3550453" y="723770"/>
              </a:lnTo>
              <a:lnTo>
                <a:pt x="3550453" y="8170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A7E5F-754B-4523-B90F-B909AD4D56C7}">
      <dsp:nvSpPr>
        <dsp:cNvPr id="0" name=""/>
        <dsp:cNvSpPr/>
      </dsp:nvSpPr>
      <dsp:spPr>
        <a:xfrm>
          <a:off x="6522603" y="1725355"/>
          <a:ext cx="155736" cy="1656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601"/>
              </a:lnTo>
              <a:lnTo>
                <a:pt x="155736" y="16566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96C21-6650-4352-B8FE-2013D42234F8}">
      <dsp:nvSpPr>
        <dsp:cNvPr id="0" name=""/>
        <dsp:cNvSpPr/>
      </dsp:nvSpPr>
      <dsp:spPr>
        <a:xfrm>
          <a:off x="6522603" y="1725355"/>
          <a:ext cx="155736" cy="103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259"/>
              </a:lnTo>
              <a:lnTo>
                <a:pt x="155736" y="1031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5069C-4FF7-4C5E-B585-C7DBF8382F22}">
      <dsp:nvSpPr>
        <dsp:cNvPr id="0" name=""/>
        <dsp:cNvSpPr/>
      </dsp:nvSpPr>
      <dsp:spPr>
        <a:xfrm>
          <a:off x="6522603" y="1725355"/>
          <a:ext cx="155736" cy="405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17"/>
              </a:lnTo>
              <a:lnTo>
                <a:pt x="155736" y="4059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8401B-458D-4937-84B3-86CFB24446E5}">
      <dsp:nvSpPr>
        <dsp:cNvPr id="0" name=""/>
        <dsp:cNvSpPr/>
      </dsp:nvSpPr>
      <dsp:spPr>
        <a:xfrm>
          <a:off x="5578232" y="408333"/>
          <a:ext cx="1359667" cy="81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70"/>
              </a:lnTo>
              <a:lnTo>
                <a:pt x="1359667" y="723770"/>
              </a:lnTo>
              <a:lnTo>
                <a:pt x="1359667" y="8170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C950D-5E2A-4FEF-9C24-67E7BC2396E9}">
      <dsp:nvSpPr>
        <dsp:cNvPr id="0" name=""/>
        <dsp:cNvSpPr/>
      </dsp:nvSpPr>
      <dsp:spPr>
        <a:xfrm>
          <a:off x="5297868" y="1723530"/>
          <a:ext cx="155736" cy="405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17"/>
              </a:lnTo>
              <a:lnTo>
                <a:pt x="155736" y="4059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D52B9-242A-4A23-875A-F9410AA8F582}">
      <dsp:nvSpPr>
        <dsp:cNvPr id="0" name=""/>
        <dsp:cNvSpPr/>
      </dsp:nvSpPr>
      <dsp:spPr>
        <a:xfrm>
          <a:off x="5578232" y="408333"/>
          <a:ext cx="134932" cy="81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70"/>
              </a:lnTo>
              <a:lnTo>
                <a:pt x="134932" y="723770"/>
              </a:lnTo>
              <a:lnTo>
                <a:pt x="134932" y="8170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22323-F5E7-4971-891D-72409B49D0D5}">
      <dsp:nvSpPr>
        <dsp:cNvPr id="0" name=""/>
        <dsp:cNvSpPr/>
      </dsp:nvSpPr>
      <dsp:spPr>
        <a:xfrm>
          <a:off x="4300939" y="2974214"/>
          <a:ext cx="120683" cy="2376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6597"/>
              </a:lnTo>
              <a:lnTo>
                <a:pt x="120683" y="23765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C8AE1-FEAE-4A43-ABB0-F5D861B2C310}">
      <dsp:nvSpPr>
        <dsp:cNvPr id="0" name=""/>
        <dsp:cNvSpPr/>
      </dsp:nvSpPr>
      <dsp:spPr>
        <a:xfrm>
          <a:off x="4300939" y="2974214"/>
          <a:ext cx="120683" cy="1693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172"/>
              </a:lnTo>
              <a:lnTo>
                <a:pt x="120683" y="16931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FB49F-07E3-45AD-A565-6252A0DAA04C}">
      <dsp:nvSpPr>
        <dsp:cNvPr id="0" name=""/>
        <dsp:cNvSpPr/>
      </dsp:nvSpPr>
      <dsp:spPr>
        <a:xfrm>
          <a:off x="4300939" y="2974214"/>
          <a:ext cx="120683" cy="1049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544"/>
              </a:lnTo>
              <a:lnTo>
                <a:pt x="120683" y="10495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A68A2-8964-44B1-8078-BD4665792DAD}">
      <dsp:nvSpPr>
        <dsp:cNvPr id="0" name=""/>
        <dsp:cNvSpPr/>
      </dsp:nvSpPr>
      <dsp:spPr>
        <a:xfrm>
          <a:off x="4300939" y="2974214"/>
          <a:ext cx="120683" cy="405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17"/>
              </a:lnTo>
              <a:lnTo>
                <a:pt x="120683" y="4059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CB32B-D159-4A6A-A0AA-8BE39C11B6E6}">
      <dsp:nvSpPr>
        <dsp:cNvPr id="0" name=""/>
        <dsp:cNvSpPr/>
      </dsp:nvSpPr>
      <dsp:spPr>
        <a:xfrm>
          <a:off x="4063070" y="1723530"/>
          <a:ext cx="157413" cy="103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259"/>
              </a:lnTo>
              <a:lnTo>
                <a:pt x="157413" y="1031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08B25-45B4-4CEE-B658-7BDBC8C8046A}">
      <dsp:nvSpPr>
        <dsp:cNvPr id="0" name=""/>
        <dsp:cNvSpPr/>
      </dsp:nvSpPr>
      <dsp:spPr>
        <a:xfrm>
          <a:off x="4063070" y="1723530"/>
          <a:ext cx="157413" cy="405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17"/>
              </a:lnTo>
              <a:lnTo>
                <a:pt x="157413" y="4059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4F235-738F-4908-9920-1EEF61D52AAB}">
      <dsp:nvSpPr>
        <dsp:cNvPr id="0" name=""/>
        <dsp:cNvSpPr/>
      </dsp:nvSpPr>
      <dsp:spPr>
        <a:xfrm>
          <a:off x="4482839" y="408333"/>
          <a:ext cx="1095392" cy="817016"/>
        </a:xfrm>
        <a:custGeom>
          <a:avLst/>
          <a:gdLst/>
          <a:ahLst/>
          <a:cxnLst/>
          <a:rect l="0" t="0" r="0" b="0"/>
          <a:pathLst>
            <a:path>
              <a:moveTo>
                <a:pt x="1095392" y="0"/>
              </a:moveTo>
              <a:lnTo>
                <a:pt x="1095392" y="723770"/>
              </a:lnTo>
              <a:lnTo>
                <a:pt x="0" y="723770"/>
              </a:lnTo>
              <a:lnTo>
                <a:pt x="0" y="8170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BAE7C-1DE3-4ADB-BFFC-E76E3D9A4161}">
      <dsp:nvSpPr>
        <dsp:cNvPr id="0" name=""/>
        <dsp:cNvSpPr/>
      </dsp:nvSpPr>
      <dsp:spPr>
        <a:xfrm>
          <a:off x="2837217" y="1723530"/>
          <a:ext cx="155736" cy="2994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4737"/>
              </a:lnTo>
              <a:lnTo>
                <a:pt x="155736" y="2994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30782-457A-437B-99FA-00CFE83B4D56}">
      <dsp:nvSpPr>
        <dsp:cNvPr id="0" name=""/>
        <dsp:cNvSpPr/>
      </dsp:nvSpPr>
      <dsp:spPr>
        <a:xfrm>
          <a:off x="2837217" y="1723530"/>
          <a:ext cx="155736" cy="2332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825"/>
              </a:lnTo>
              <a:lnTo>
                <a:pt x="155736" y="23328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26A10-4426-4D9B-AD4F-3183FEA2696C}">
      <dsp:nvSpPr>
        <dsp:cNvPr id="0" name=""/>
        <dsp:cNvSpPr/>
      </dsp:nvSpPr>
      <dsp:spPr>
        <a:xfrm>
          <a:off x="3073409" y="2348872"/>
          <a:ext cx="120683" cy="1056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6700"/>
              </a:lnTo>
              <a:lnTo>
                <a:pt x="120683" y="10567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DA4F0-354B-413C-8C42-A6B1803B8449}">
      <dsp:nvSpPr>
        <dsp:cNvPr id="0" name=""/>
        <dsp:cNvSpPr/>
      </dsp:nvSpPr>
      <dsp:spPr>
        <a:xfrm>
          <a:off x="3073409" y="2348872"/>
          <a:ext cx="120683" cy="405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17"/>
              </a:lnTo>
              <a:lnTo>
                <a:pt x="120683" y="4059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B091B-AD50-4E41-8329-E800E4BA3247}">
      <dsp:nvSpPr>
        <dsp:cNvPr id="0" name=""/>
        <dsp:cNvSpPr/>
      </dsp:nvSpPr>
      <dsp:spPr>
        <a:xfrm>
          <a:off x="2837217" y="1723530"/>
          <a:ext cx="155736" cy="405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17"/>
              </a:lnTo>
              <a:lnTo>
                <a:pt x="155736" y="4059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07004-C397-44BE-BA7A-3281DD0BF046}">
      <dsp:nvSpPr>
        <dsp:cNvPr id="0" name=""/>
        <dsp:cNvSpPr/>
      </dsp:nvSpPr>
      <dsp:spPr>
        <a:xfrm>
          <a:off x="3252514" y="408333"/>
          <a:ext cx="2325718" cy="817016"/>
        </a:xfrm>
        <a:custGeom>
          <a:avLst/>
          <a:gdLst/>
          <a:ahLst/>
          <a:cxnLst/>
          <a:rect l="0" t="0" r="0" b="0"/>
          <a:pathLst>
            <a:path>
              <a:moveTo>
                <a:pt x="2325718" y="0"/>
              </a:moveTo>
              <a:lnTo>
                <a:pt x="2325718" y="723770"/>
              </a:lnTo>
              <a:lnTo>
                <a:pt x="0" y="723770"/>
              </a:lnTo>
              <a:lnTo>
                <a:pt x="0" y="8170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039BB-AD91-4ADA-A911-4EF78C43BB64}">
      <dsp:nvSpPr>
        <dsp:cNvPr id="0" name=""/>
        <dsp:cNvSpPr/>
      </dsp:nvSpPr>
      <dsp:spPr>
        <a:xfrm>
          <a:off x="1612482" y="1723530"/>
          <a:ext cx="155736" cy="43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358"/>
              </a:lnTo>
              <a:lnTo>
                <a:pt x="155736" y="431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5891A-5017-4CAA-A529-236937E6CCD5}">
      <dsp:nvSpPr>
        <dsp:cNvPr id="0" name=""/>
        <dsp:cNvSpPr/>
      </dsp:nvSpPr>
      <dsp:spPr>
        <a:xfrm>
          <a:off x="2027779" y="408333"/>
          <a:ext cx="3550453" cy="817016"/>
        </a:xfrm>
        <a:custGeom>
          <a:avLst/>
          <a:gdLst/>
          <a:ahLst/>
          <a:cxnLst/>
          <a:rect l="0" t="0" r="0" b="0"/>
          <a:pathLst>
            <a:path>
              <a:moveTo>
                <a:pt x="3550453" y="0"/>
              </a:moveTo>
              <a:lnTo>
                <a:pt x="3550453" y="723770"/>
              </a:lnTo>
              <a:lnTo>
                <a:pt x="0" y="723770"/>
              </a:lnTo>
              <a:lnTo>
                <a:pt x="0" y="8170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C1401-E868-4833-A733-613A3C563C88}">
      <dsp:nvSpPr>
        <dsp:cNvPr id="0" name=""/>
        <dsp:cNvSpPr/>
      </dsp:nvSpPr>
      <dsp:spPr>
        <a:xfrm>
          <a:off x="5155435" y="1321"/>
          <a:ext cx="845594" cy="407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Rektor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Peer Jacob Svenkerud</a:t>
          </a:r>
        </a:p>
      </dsp:txBody>
      <dsp:txXfrm>
        <a:off x="5155435" y="1321"/>
        <a:ext cx="845594" cy="407012"/>
      </dsp:txXfrm>
    </dsp:sp>
    <dsp:sp modelId="{5ADCB153-1D9F-4B0D-AD5C-5CE3B1F7F4D9}">
      <dsp:nvSpPr>
        <dsp:cNvPr id="0" name=""/>
        <dsp:cNvSpPr/>
      </dsp:nvSpPr>
      <dsp:spPr>
        <a:xfrm>
          <a:off x="1508658" y="1225350"/>
          <a:ext cx="1038242" cy="498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Avdeling for samfunnskontakt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Prorektor Ine </a:t>
          </a:r>
          <a:r>
            <a:rPr lang="nb-NO" sz="1050" kern="1200" baseline="-25000" dirty="0" err="1"/>
            <a:t>Wingernæs</a:t>
          </a:r>
          <a:endParaRPr lang="nb-NO" sz="1050" kern="1200" baseline="-25000" dirty="0"/>
        </a:p>
      </dsp:txBody>
      <dsp:txXfrm>
        <a:off x="1508658" y="1225350"/>
        <a:ext cx="1038242" cy="498180"/>
      </dsp:txXfrm>
    </dsp:sp>
    <dsp:sp modelId="{114BC102-8522-44D5-A3D8-9ECE7A8B087C}">
      <dsp:nvSpPr>
        <dsp:cNvPr id="0" name=""/>
        <dsp:cNvSpPr/>
      </dsp:nvSpPr>
      <dsp:spPr>
        <a:xfrm>
          <a:off x="1768218" y="1910023"/>
          <a:ext cx="839538" cy="489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Kommunikasjons- avdelingen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Tore Høyland</a:t>
          </a:r>
        </a:p>
      </dsp:txBody>
      <dsp:txXfrm>
        <a:off x="1768218" y="1910023"/>
        <a:ext cx="839538" cy="489730"/>
      </dsp:txXfrm>
    </dsp:sp>
    <dsp:sp modelId="{7D964219-23BE-46F7-A601-9D8678C7EEFA}">
      <dsp:nvSpPr>
        <dsp:cNvPr id="0" name=""/>
        <dsp:cNvSpPr/>
      </dsp:nvSpPr>
      <dsp:spPr>
        <a:xfrm>
          <a:off x="2733393" y="1225350"/>
          <a:ext cx="1038242" cy="498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Utdanningsavdelingen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Prorektor Stine Grønvold</a:t>
          </a:r>
        </a:p>
      </dsp:txBody>
      <dsp:txXfrm>
        <a:off x="2733393" y="1225350"/>
        <a:ext cx="1038242" cy="498180"/>
      </dsp:txXfrm>
    </dsp:sp>
    <dsp:sp modelId="{8C5337C9-F889-4CFC-9B8C-BFD0E8B9D33D}">
      <dsp:nvSpPr>
        <dsp:cNvPr id="0" name=""/>
        <dsp:cNvSpPr/>
      </dsp:nvSpPr>
      <dsp:spPr>
        <a:xfrm>
          <a:off x="2992953" y="1910023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Studieavdelingen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Halvor Knudsen </a:t>
          </a:r>
        </a:p>
      </dsp:txBody>
      <dsp:txXfrm>
        <a:off x="2992953" y="1910023"/>
        <a:ext cx="804557" cy="438849"/>
      </dsp:txXfrm>
    </dsp:sp>
    <dsp:sp modelId="{B9BAD51A-8775-450F-B686-AAE22F0078E6}">
      <dsp:nvSpPr>
        <dsp:cNvPr id="0" name=""/>
        <dsp:cNvSpPr/>
      </dsp:nvSpPr>
      <dsp:spPr>
        <a:xfrm>
          <a:off x="3194093" y="2535365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Seksjon for opptak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 Elisabeth Nikolaisen</a:t>
          </a:r>
        </a:p>
      </dsp:txBody>
      <dsp:txXfrm>
        <a:off x="3194093" y="2535365"/>
        <a:ext cx="804557" cy="438849"/>
      </dsp:txXfrm>
    </dsp:sp>
    <dsp:sp modelId="{7C5AE284-15AD-496D-9010-197C6AFF3999}">
      <dsp:nvSpPr>
        <dsp:cNvPr id="0" name=""/>
        <dsp:cNvSpPr/>
      </dsp:nvSpPr>
      <dsp:spPr>
        <a:xfrm>
          <a:off x="3194093" y="3160707"/>
          <a:ext cx="839538" cy="489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Seksjon for studie-administrative fellestjenester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Unni Stokstad</a:t>
          </a:r>
        </a:p>
      </dsp:txBody>
      <dsp:txXfrm>
        <a:off x="3194093" y="3160707"/>
        <a:ext cx="839538" cy="489730"/>
      </dsp:txXfrm>
    </dsp:sp>
    <dsp:sp modelId="{69F1EDD5-EC3D-40B3-A35B-FC9E2C82D787}">
      <dsp:nvSpPr>
        <dsp:cNvPr id="0" name=""/>
        <dsp:cNvSpPr/>
      </dsp:nvSpPr>
      <dsp:spPr>
        <a:xfrm>
          <a:off x="2992953" y="3836931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Seksjon for studenttjenester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Iben Kardel</a:t>
          </a:r>
        </a:p>
      </dsp:txBody>
      <dsp:txXfrm>
        <a:off x="2992953" y="3836931"/>
        <a:ext cx="804557" cy="438849"/>
      </dsp:txXfrm>
    </dsp:sp>
    <dsp:sp modelId="{E7C8A0E6-5536-4C24-BBE1-545844A122CE}">
      <dsp:nvSpPr>
        <dsp:cNvPr id="0" name=""/>
        <dsp:cNvSpPr/>
      </dsp:nvSpPr>
      <dsp:spPr>
        <a:xfrm>
          <a:off x="2992953" y="4462273"/>
          <a:ext cx="804557" cy="5119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Seksjon for UH-pedagogikk og kvalitet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Yvonne Fritze</a:t>
          </a:r>
        </a:p>
      </dsp:txBody>
      <dsp:txXfrm>
        <a:off x="2992953" y="4462273"/>
        <a:ext cx="804557" cy="511989"/>
      </dsp:txXfrm>
    </dsp:sp>
    <dsp:sp modelId="{15E5B5FA-CB10-41BD-9A4D-D527812F38E9}">
      <dsp:nvSpPr>
        <dsp:cNvPr id="0" name=""/>
        <dsp:cNvSpPr/>
      </dsp:nvSpPr>
      <dsp:spPr>
        <a:xfrm>
          <a:off x="3958128" y="1225350"/>
          <a:ext cx="1049422" cy="498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Forskningsavdelingen    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Prorektor Marit Sletmoen</a:t>
          </a:r>
        </a:p>
      </dsp:txBody>
      <dsp:txXfrm>
        <a:off x="3958128" y="1225350"/>
        <a:ext cx="1049422" cy="498180"/>
      </dsp:txXfrm>
    </dsp:sp>
    <dsp:sp modelId="{A7573EAA-EC1B-46DE-AC22-93F329F607DD}">
      <dsp:nvSpPr>
        <dsp:cNvPr id="0" name=""/>
        <dsp:cNvSpPr/>
      </dsp:nvSpPr>
      <dsp:spPr>
        <a:xfrm>
          <a:off x="4220484" y="1910023"/>
          <a:ext cx="851020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Forskningsavdelingen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Marte Tøndel </a:t>
          </a:r>
        </a:p>
      </dsp:txBody>
      <dsp:txXfrm>
        <a:off x="4220484" y="1910023"/>
        <a:ext cx="851020" cy="438849"/>
      </dsp:txXfrm>
    </dsp:sp>
    <dsp:sp modelId="{4815A495-A79B-48A5-8E49-B7F17428A539}">
      <dsp:nvSpPr>
        <dsp:cNvPr id="0" name=""/>
        <dsp:cNvSpPr/>
      </dsp:nvSpPr>
      <dsp:spPr>
        <a:xfrm>
          <a:off x="4220484" y="2535365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Høgskolebibliotek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Anna Løken</a:t>
          </a:r>
        </a:p>
      </dsp:txBody>
      <dsp:txXfrm>
        <a:off x="4220484" y="2535365"/>
        <a:ext cx="804557" cy="438849"/>
      </dsp:txXfrm>
    </dsp:sp>
    <dsp:sp modelId="{9C721643-FB4D-4E3D-BEAB-EC4E39ABD98D}">
      <dsp:nvSpPr>
        <dsp:cNvPr id="0" name=""/>
        <dsp:cNvSpPr/>
      </dsp:nvSpPr>
      <dsp:spPr>
        <a:xfrm>
          <a:off x="4421623" y="3160707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Bibliotek Elverum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Anette Danielsen</a:t>
          </a:r>
        </a:p>
      </dsp:txBody>
      <dsp:txXfrm>
        <a:off x="4421623" y="3160707"/>
        <a:ext cx="804557" cy="438849"/>
      </dsp:txXfrm>
    </dsp:sp>
    <dsp:sp modelId="{F0111C1B-FDE6-4669-8AC5-30746640289A}">
      <dsp:nvSpPr>
        <dsp:cNvPr id="0" name=""/>
        <dsp:cNvSpPr/>
      </dsp:nvSpPr>
      <dsp:spPr>
        <a:xfrm>
          <a:off x="4421623" y="3786050"/>
          <a:ext cx="804557" cy="475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22225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Bibliotek Hamar/</a:t>
          </a:r>
          <a:r>
            <a:rPr lang="nb-NO" sz="1050" kern="1200" baseline="-25000" dirty="0" err="1"/>
            <a:t>Blæstad</a:t>
          </a:r>
          <a:endParaRPr lang="nb-NO" sz="1050" kern="1200" baseline="-25000" dirty="0"/>
        </a:p>
        <a:p>
          <a:pPr marL="0" lvl="0" indent="0" algn="ctr" defTabSz="22225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Anne-Cathrine Børke Overskott</a:t>
          </a:r>
        </a:p>
      </dsp:txBody>
      <dsp:txXfrm>
        <a:off x="4421623" y="3786050"/>
        <a:ext cx="804557" cy="475419"/>
      </dsp:txXfrm>
    </dsp:sp>
    <dsp:sp modelId="{67E346CF-A477-4A6C-8736-8E469D381FB4}">
      <dsp:nvSpPr>
        <dsp:cNvPr id="0" name=""/>
        <dsp:cNvSpPr/>
      </dsp:nvSpPr>
      <dsp:spPr>
        <a:xfrm>
          <a:off x="4421623" y="4447962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Bibliotek Lillehammer 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Loreta Burbaite</a:t>
          </a:r>
        </a:p>
      </dsp:txBody>
      <dsp:txXfrm>
        <a:off x="4421623" y="4447962"/>
        <a:ext cx="804557" cy="438849"/>
      </dsp:txXfrm>
    </dsp:sp>
    <dsp:sp modelId="{8B862397-55A2-4EFA-B9B9-9FFA922576D6}">
      <dsp:nvSpPr>
        <dsp:cNvPr id="0" name=""/>
        <dsp:cNvSpPr/>
      </dsp:nvSpPr>
      <dsp:spPr>
        <a:xfrm>
          <a:off x="4421623" y="5073304"/>
          <a:ext cx="804557" cy="555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Bibliotek Rena/Evenstad </a:t>
          </a:r>
          <a:br>
            <a:rPr lang="nb-NO" sz="1050" kern="1200" baseline="-25000" dirty="0"/>
          </a:br>
          <a:r>
            <a:rPr lang="nb-NO" sz="1050" kern="1200" baseline="-25000" dirty="0"/>
            <a:t>Marieke </a:t>
          </a:r>
          <a:r>
            <a:rPr lang="nb-NO" sz="1050" kern="1200" baseline="-25000" dirty="0" err="1"/>
            <a:t>Gonlag-Schriijvers</a:t>
          </a:r>
          <a:endParaRPr lang="nb-NO" sz="1050" kern="1200" baseline="-25000" dirty="0"/>
        </a:p>
      </dsp:txBody>
      <dsp:txXfrm>
        <a:off x="4421623" y="5073304"/>
        <a:ext cx="804557" cy="555016"/>
      </dsp:txXfrm>
    </dsp:sp>
    <dsp:sp modelId="{9BB75FC4-40C0-456B-A45F-313FD2CB3849}">
      <dsp:nvSpPr>
        <dsp:cNvPr id="0" name=""/>
        <dsp:cNvSpPr/>
      </dsp:nvSpPr>
      <dsp:spPr>
        <a:xfrm>
          <a:off x="5194044" y="1225350"/>
          <a:ext cx="1038242" cy="498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HR-avdelingen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Lars Petter Mathisrud</a:t>
          </a:r>
        </a:p>
      </dsp:txBody>
      <dsp:txXfrm>
        <a:off x="5194044" y="1225350"/>
        <a:ext cx="1038242" cy="498180"/>
      </dsp:txXfrm>
    </dsp:sp>
    <dsp:sp modelId="{91A329B9-5A79-4EAF-ACCE-D758251E5682}">
      <dsp:nvSpPr>
        <dsp:cNvPr id="0" name=""/>
        <dsp:cNvSpPr/>
      </dsp:nvSpPr>
      <dsp:spPr>
        <a:xfrm>
          <a:off x="5453604" y="1910023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Seksjon for lønn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Anita Mundheim Alm</a:t>
          </a:r>
        </a:p>
      </dsp:txBody>
      <dsp:txXfrm>
        <a:off x="5453604" y="1910023"/>
        <a:ext cx="804557" cy="438849"/>
      </dsp:txXfrm>
    </dsp:sp>
    <dsp:sp modelId="{E36A34BE-2AF3-4A5D-867B-06CDBDE9B87B}">
      <dsp:nvSpPr>
        <dsp:cNvPr id="0" name=""/>
        <dsp:cNvSpPr/>
      </dsp:nvSpPr>
      <dsp:spPr>
        <a:xfrm>
          <a:off x="6418779" y="1225350"/>
          <a:ext cx="1038242" cy="500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Økonomiavdelingen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 Ellen Anne Kjenstadbakk</a:t>
          </a:r>
        </a:p>
      </dsp:txBody>
      <dsp:txXfrm>
        <a:off x="6418779" y="1225350"/>
        <a:ext cx="1038242" cy="500005"/>
      </dsp:txXfrm>
    </dsp:sp>
    <dsp:sp modelId="{2D31A8B9-8C7D-444D-9F64-B27335548BD1}">
      <dsp:nvSpPr>
        <dsp:cNvPr id="0" name=""/>
        <dsp:cNvSpPr/>
      </dsp:nvSpPr>
      <dsp:spPr>
        <a:xfrm>
          <a:off x="6678339" y="1911848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Seksjon for regnskap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Liv Grethe Vangen</a:t>
          </a:r>
        </a:p>
      </dsp:txBody>
      <dsp:txXfrm>
        <a:off x="6678339" y="1911848"/>
        <a:ext cx="804557" cy="438849"/>
      </dsp:txXfrm>
    </dsp:sp>
    <dsp:sp modelId="{AEF832BD-1728-4F08-926E-F15AEDAB9C81}">
      <dsp:nvSpPr>
        <dsp:cNvPr id="0" name=""/>
        <dsp:cNvSpPr/>
      </dsp:nvSpPr>
      <dsp:spPr>
        <a:xfrm>
          <a:off x="6678339" y="2537190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Seksjon for innkjøp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Liv Grethe Vangen</a:t>
          </a:r>
        </a:p>
      </dsp:txBody>
      <dsp:txXfrm>
        <a:off x="6678339" y="2537190"/>
        <a:ext cx="804557" cy="438849"/>
      </dsp:txXfrm>
    </dsp:sp>
    <dsp:sp modelId="{E3789A32-18AE-4699-B4E4-799276F112E6}">
      <dsp:nvSpPr>
        <dsp:cNvPr id="0" name=""/>
        <dsp:cNvSpPr/>
      </dsp:nvSpPr>
      <dsp:spPr>
        <a:xfrm>
          <a:off x="6678339" y="3162532"/>
          <a:ext cx="804557" cy="438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Seksjon for økonomistyring</a:t>
          </a:r>
        </a:p>
      </dsp:txBody>
      <dsp:txXfrm>
        <a:off x="6678339" y="3162532"/>
        <a:ext cx="804557" cy="438849"/>
      </dsp:txXfrm>
    </dsp:sp>
    <dsp:sp modelId="{D5710022-AA89-4297-B3BC-004447A722A2}">
      <dsp:nvSpPr>
        <dsp:cNvPr id="0" name=""/>
        <dsp:cNvSpPr/>
      </dsp:nvSpPr>
      <dsp:spPr>
        <a:xfrm>
          <a:off x="8609564" y="1225350"/>
          <a:ext cx="1038242" cy="4937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Avdeling for digitalisering og infrastruktur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Hans Petter Nyberg (fung.)</a:t>
          </a:r>
        </a:p>
      </dsp:txBody>
      <dsp:txXfrm>
        <a:off x="8609564" y="1225350"/>
        <a:ext cx="1038242" cy="493709"/>
      </dsp:txXfrm>
    </dsp:sp>
    <dsp:sp modelId="{3691EA5D-D70F-4F07-941F-EF53FD5ECFB7}">
      <dsp:nvSpPr>
        <dsp:cNvPr id="0" name=""/>
        <dsp:cNvSpPr/>
      </dsp:nvSpPr>
      <dsp:spPr>
        <a:xfrm>
          <a:off x="9284421" y="5688696"/>
          <a:ext cx="925023" cy="514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Seksjon for dokumentasjons- og informasjonsforvaltning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Bente Storsveen</a:t>
          </a:r>
        </a:p>
      </dsp:txBody>
      <dsp:txXfrm>
        <a:off x="9284421" y="5688696"/>
        <a:ext cx="925023" cy="514711"/>
      </dsp:txXfrm>
    </dsp:sp>
    <dsp:sp modelId="{C97A42B5-FC79-44D8-A283-F61D69B8481D}">
      <dsp:nvSpPr>
        <dsp:cNvPr id="0" name=""/>
        <dsp:cNvSpPr/>
      </dsp:nvSpPr>
      <dsp:spPr>
        <a:xfrm>
          <a:off x="7706844" y="1905552"/>
          <a:ext cx="813153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300"/>
            </a:spcAft>
            <a:buNone/>
          </a:pPr>
          <a:r>
            <a:rPr lang="nb-NO" sz="1000" kern="1200" baseline="-25000" dirty="0"/>
            <a:t>IT-avdelingen </a:t>
          </a:r>
        </a:p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300"/>
            </a:spcAft>
            <a:buNone/>
          </a:pPr>
          <a:r>
            <a:rPr lang="nb-NO" sz="1000" kern="1200" baseline="-25000" dirty="0"/>
            <a:t>Brigt Birkeland</a:t>
          </a:r>
          <a:endParaRPr lang="nb-NO" sz="1000" kern="1200" dirty="0"/>
        </a:p>
      </dsp:txBody>
      <dsp:txXfrm>
        <a:off x="7706844" y="1905552"/>
        <a:ext cx="813153" cy="444030"/>
      </dsp:txXfrm>
    </dsp:sp>
    <dsp:sp modelId="{0FFD2445-60CA-4078-8F85-4FFF0A239969}">
      <dsp:nvSpPr>
        <dsp:cNvPr id="0" name=""/>
        <dsp:cNvSpPr/>
      </dsp:nvSpPr>
      <dsp:spPr>
        <a:xfrm>
          <a:off x="8222285" y="2536076"/>
          <a:ext cx="813153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Seksjon for brukerservice</a:t>
          </a:r>
        </a:p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Morten Skei </a:t>
          </a:r>
          <a:r>
            <a:rPr lang="nb-NO" sz="10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Bekken</a:t>
          </a:r>
        </a:p>
      </dsp:txBody>
      <dsp:txXfrm>
        <a:off x="8222285" y="2536076"/>
        <a:ext cx="813153" cy="444030"/>
      </dsp:txXfrm>
    </dsp:sp>
    <dsp:sp modelId="{B7181A74-57B3-4A40-84CF-5B32664D3659}">
      <dsp:nvSpPr>
        <dsp:cNvPr id="0" name=""/>
        <dsp:cNvSpPr/>
      </dsp:nvSpPr>
      <dsp:spPr>
        <a:xfrm>
          <a:off x="8222285" y="3166600"/>
          <a:ext cx="813153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Seksjon for server og applikasjoner</a:t>
          </a:r>
        </a:p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André Vangen</a:t>
          </a:r>
          <a:endParaRPr lang="nb-NO" sz="1000" kern="1200" dirty="0"/>
        </a:p>
      </dsp:txBody>
      <dsp:txXfrm>
        <a:off x="8222285" y="3166600"/>
        <a:ext cx="813153" cy="444030"/>
      </dsp:txXfrm>
    </dsp:sp>
    <dsp:sp modelId="{4E96C268-0FA0-4028-84BC-1BD1463C3081}">
      <dsp:nvSpPr>
        <dsp:cNvPr id="0" name=""/>
        <dsp:cNvSpPr/>
      </dsp:nvSpPr>
      <dsp:spPr>
        <a:xfrm>
          <a:off x="8222285" y="3797124"/>
          <a:ext cx="813153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Seksjon for nettverk og sikkerhet</a:t>
          </a:r>
        </a:p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Margrethe Rundtom </a:t>
          </a:r>
          <a:endParaRPr lang="nb-NO" sz="1000" kern="1200" dirty="0"/>
        </a:p>
      </dsp:txBody>
      <dsp:txXfrm>
        <a:off x="8222285" y="3797124"/>
        <a:ext cx="813153" cy="444030"/>
      </dsp:txXfrm>
    </dsp:sp>
    <dsp:sp modelId="{D7E0FBBA-0F29-4936-A9F2-914028DEB95C}">
      <dsp:nvSpPr>
        <dsp:cNvPr id="0" name=""/>
        <dsp:cNvSpPr/>
      </dsp:nvSpPr>
      <dsp:spPr>
        <a:xfrm>
          <a:off x="8222285" y="4427648"/>
          <a:ext cx="813153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Seksjon for AV-infrastruktur</a:t>
          </a:r>
        </a:p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Trond Are Bakaas</a:t>
          </a:r>
          <a:endParaRPr lang="nb-NO" sz="1000" kern="1200" dirty="0"/>
        </a:p>
      </dsp:txBody>
      <dsp:txXfrm>
        <a:off x="8222285" y="4427648"/>
        <a:ext cx="813153" cy="444030"/>
      </dsp:txXfrm>
    </dsp:sp>
    <dsp:sp modelId="{DDC5BBEA-336B-4E1A-8993-02C9D06FD9B0}">
      <dsp:nvSpPr>
        <dsp:cNvPr id="0" name=""/>
        <dsp:cNvSpPr/>
      </dsp:nvSpPr>
      <dsp:spPr>
        <a:xfrm>
          <a:off x="8222285" y="5058172"/>
          <a:ext cx="813153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Seksjon for lærings- og forskningsteknologi</a:t>
          </a:r>
        </a:p>
        <a:p>
          <a:pPr marL="0" lvl="0" indent="0" algn="ctr" defTabSz="4445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00" kern="1200" baseline="-25000" dirty="0"/>
            <a:t>Tore Rydgren </a:t>
          </a:r>
          <a:endParaRPr lang="nb-NO" sz="1000" kern="1200" dirty="0"/>
        </a:p>
      </dsp:txBody>
      <dsp:txXfrm>
        <a:off x="8222285" y="5058172"/>
        <a:ext cx="813153" cy="444030"/>
      </dsp:txXfrm>
    </dsp:sp>
    <dsp:sp modelId="{CEA538AE-F803-4B5F-BBB3-CA15D0DFC1F0}">
      <dsp:nvSpPr>
        <dsp:cNvPr id="0" name=""/>
        <dsp:cNvSpPr/>
      </dsp:nvSpPr>
      <dsp:spPr>
        <a:xfrm>
          <a:off x="9221932" y="1905552"/>
          <a:ext cx="888061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Eiendomsavdelingen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Jan Aasen</a:t>
          </a:r>
        </a:p>
      </dsp:txBody>
      <dsp:txXfrm>
        <a:off x="9221932" y="1905552"/>
        <a:ext cx="888061" cy="444030"/>
      </dsp:txXfrm>
    </dsp:sp>
    <dsp:sp modelId="{EACE8710-C88F-44A0-853C-5FAFD74561A1}">
      <dsp:nvSpPr>
        <dsp:cNvPr id="0" name=""/>
        <dsp:cNvSpPr/>
      </dsp:nvSpPr>
      <dsp:spPr>
        <a:xfrm>
          <a:off x="9799172" y="2536076"/>
          <a:ext cx="804557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Bygg- og </a:t>
          </a:r>
          <a:r>
            <a:rPr lang="nb-NO" sz="10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renholdstjenester</a:t>
          </a:r>
        </a:p>
        <a:p>
          <a:pPr marL="0" lvl="0" indent="0" algn="ctr" defTabSz="31115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Liv Overhalden</a:t>
          </a:r>
        </a:p>
      </dsp:txBody>
      <dsp:txXfrm>
        <a:off x="9799172" y="2536076"/>
        <a:ext cx="804557" cy="444030"/>
      </dsp:txXfrm>
    </dsp:sp>
    <dsp:sp modelId="{0A5BD9A9-A27A-4146-8184-FB71476ABE99}">
      <dsp:nvSpPr>
        <dsp:cNvPr id="0" name=""/>
        <dsp:cNvSpPr/>
      </dsp:nvSpPr>
      <dsp:spPr>
        <a:xfrm>
          <a:off x="9799172" y="3166600"/>
          <a:ext cx="804557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Bygg- og </a:t>
          </a:r>
          <a:r>
            <a:rPr lang="nb-NO" sz="1000" kern="1200" baseline="-250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driftstjenester</a:t>
          </a:r>
        </a:p>
        <a:p>
          <a:pPr marL="0" lvl="0" indent="0" algn="ctr" defTabSz="31115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Bjørn Holm</a:t>
          </a:r>
        </a:p>
      </dsp:txBody>
      <dsp:txXfrm>
        <a:off x="9799172" y="3166600"/>
        <a:ext cx="804557" cy="444030"/>
      </dsp:txXfrm>
    </dsp:sp>
    <dsp:sp modelId="{B8200EDD-B46D-4392-874E-873B00B3C954}">
      <dsp:nvSpPr>
        <dsp:cNvPr id="0" name=""/>
        <dsp:cNvSpPr/>
      </dsp:nvSpPr>
      <dsp:spPr>
        <a:xfrm>
          <a:off x="9799172" y="3797124"/>
          <a:ext cx="804557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/>
            <a:t>Seksjon for service/internservice</a:t>
          </a:r>
        </a:p>
      </dsp:txBody>
      <dsp:txXfrm>
        <a:off x="9799172" y="3797124"/>
        <a:ext cx="804557" cy="444030"/>
      </dsp:txXfrm>
    </dsp:sp>
    <dsp:sp modelId="{E6E65EA7-CF3E-46B0-BE0B-5C263FB52E0F}">
      <dsp:nvSpPr>
        <dsp:cNvPr id="0" name=""/>
        <dsp:cNvSpPr/>
      </dsp:nvSpPr>
      <dsp:spPr>
        <a:xfrm>
          <a:off x="4639391" y="594826"/>
          <a:ext cx="845594" cy="444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Rektors stab</a:t>
          </a:r>
        </a:p>
        <a:p>
          <a:pPr marL="0" lvl="0" indent="0" algn="ctr" defTabSz="466725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nb-NO" sz="1050" kern="1200" baseline="-25000" dirty="0"/>
            <a:t>Hans Petter Nyberg</a:t>
          </a:r>
        </a:p>
      </dsp:txBody>
      <dsp:txXfrm>
        <a:off x="4639391" y="594826"/>
        <a:ext cx="845594" cy="444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583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646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963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772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18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344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2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69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31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69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99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D48D-5058-4416-85F1-A4F18278DE01}" type="datetimeFigureOut">
              <a:rPr lang="nb-NO" smtClean="0"/>
              <a:t>27.06.2024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4DCD-B966-4AE8-94DD-B6F6B1767A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76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84194" y="129396"/>
            <a:ext cx="9144000" cy="413139"/>
          </a:xfrm>
        </p:spPr>
        <p:txBody>
          <a:bodyPr>
            <a:noAutofit/>
          </a:bodyPr>
          <a:lstStyle/>
          <a:p>
            <a:r>
              <a:rPr lang="nb-NO" sz="3200" b="1" dirty="0"/>
              <a:t>Høgskolen i Innlandets fakulteter pr. 01.08.2024</a:t>
            </a:r>
          </a:p>
        </p:txBody>
      </p:sp>
      <p:graphicFrame>
        <p:nvGraphicFramePr>
          <p:cNvPr id="5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945902"/>
              </p:ext>
            </p:extLst>
          </p:nvPr>
        </p:nvGraphicFramePr>
        <p:xfrm>
          <a:off x="0" y="711908"/>
          <a:ext cx="12112388" cy="6039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67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60603D-DD16-1703-3416-ED8C07FC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 flipV="1">
            <a:off x="-1001486" y="-638628"/>
            <a:ext cx="1839686" cy="1003754"/>
          </a:xfrm>
        </p:spPr>
        <p:txBody>
          <a:bodyPr/>
          <a:lstStyle/>
          <a:p>
            <a:r>
              <a:rPr lang="nb-NO" dirty="0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5E4570-6742-0EEA-D224-B9A065679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171"/>
            <a:ext cx="10515600" cy="600279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 </a:t>
            </a: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A82296CC-7290-1176-A564-CA23E6D7A9E4}"/>
              </a:ext>
            </a:extLst>
          </p:cNvPr>
          <p:cNvSpPr txBox="1">
            <a:spLocks/>
          </p:cNvSpPr>
          <p:nvPr/>
        </p:nvSpPr>
        <p:spPr>
          <a:xfrm>
            <a:off x="317500" y="40304"/>
            <a:ext cx="12112388" cy="582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200" b="1" dirty="0"/>
              <a:t>Høgskolen i Innlandets avdelinger og prorektorområder pr. 01.08.2024</a:t>
            </a:r>
          </a:p>
        </p:txBody>
      </p:sp>
      <p:graphicFrame>
        <p:nvGraphicFramePr>
          <p:cNvPr id="5" name="Plassholder for innhold 3">
            <a:extLst>
              <a:ext uri="{FF2B5EF4-FFF2-40B4-BE49-F238E27FC236}">
                <a16:creationId xmlns:a16="http://schemas.microsoft.com/office/drawing/2014/main" id="{53739E57-CB7C-5B2C-361A-65E130DD75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188210"/>
              </p:ext>
            </p:extLst>
          </p:nvPr>
        </p:nvGraphicFramePr>
        <p:xfrm>
          <a:off x="0" y="523875"/>
          <a:ext cx="12112388" cy="6204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79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7079BC380FDE4CBB87EC3BAB4C787C" ma:contentTypeVersion="14" ma:contentTypeDescription="Opprett et nytt dokument." ma:contentTypeScope="" ma:versionID="57436b357e6f872f746477de04af8825">
  <xsd:schema xmlns:xsd="http://www.w3.org/2001/XMLSchema" xmlns:xs="http://www.w3.org/2001/XMLSchema" xmlns:p="http://schemas.microsoft.com/office/2006/metadata/properties" xmlns:ns3="e4fa96d4-e5a5-4afd-81f4-f82b9dc0ac87" xmlns:ns4="7f81aac7-46f7-4663-a4ff-afd685c1f356" targetNamespace="http://schemas.microsoft.com/office/2006/metadata/properties" ma:root="true" ma:fieldsID="d361d918a5256f81db97d991a3be68b6" ns3:_="" ns4:_="">
    <xsd:import namespace="e4fa96d4-e5a5-4afd-81f4-f82b9dc0ac87"/>
    <xsd:import namespace="7f81aac7-46f7-4663-a4ff-afd685c1f35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a96d4-e5a5-4afd-81f4-f82b9dc0ac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1aac7-46f7-4663-a4ff-afd685c1f3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D3E60D-53F3-4C9C-8919-FC7CA3F35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fa96d4-e5a5-4afd-81f4-f82b9dc0ac87"/>
    <ds:schemaRef ds:uri="7f81aac7-46f7-4663-a4ff-afd685c1f3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EFF988-2970-4AEF-A46C-50E488B39AE2}">
  <ds:schemaRefs>
    <ds:schemaRef ds:uri="http://schemas.microsoft.com/office/infopath/2007/PartnerControls"/>
    <ds:schemaRef ds:uri="e4fa96d4-e5a5-4afd-81f4-f82b9dc0ac87"/>
    <ds:schemaRef ds:uri="http://purl.org/dc/elements/1.1/"/>
    <ds:schemaRef ds:uri="http://www.w3.org/XML/1998/namespace"/>
    <ds:schemaRef ds:uri="7f81aac7-46f7-4663-a4ff-afd685c1f356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AB500DC-4857-4A18-AE1F-93B4FD6F27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5460</TotalTime>
  <Words>504</Words>
  <Application>Microsoft Office PowerPoint</Application>
  <PresentationFormat>Widescreen</PresentationFormat>
  <Paragraphs>149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Høgskolen i Innlandets fakulteter pr. 01.08.2024</vt:lpstr>
      <vt:lpstr> </vt:lpstr>
    </vt:vector>
  </TitlesOfParts>
  <Company>Høgskolen i Lillehammer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Organisasjonskart pr. 1.1.2019</dc:title>
  <dc:creator>Bente Roel</dc:creator>
  <cp:lastModifiedBy>Olaf Kristian Sund</cp:lastModifiedBy>
  <cp:revision>41</cp:revision>
  <dcterms:created xsi:type="dcterms:W3CDTF">2019-01-08T08:34:06Z</dcterms:created>
  <dcterms:modified xsi:type="dcterms:W3CDTF">2024-06-27T10:11:22Z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0x010100E27079BC380FDE4CBB87EC3BAB4C787C</vt:lpwstr>
  </property>
</Properties>
</file>